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Harde" userId="963d1b84722f2009" providerId="LiveId" clId="{5FB37C79-318F-4366-A18B-56F967AEE802}"/>
    <pc:docChg chg="custSel addSld delSld modSld">
      <pc:chgData name="Pooja Harde" userId="963d1b84722f2009" providerId="LiveId" clId="{5FB37C79-318F-4366-A18B-56F967AEE802}" dt="2020-01-16T07:36:34.857" v="3438" actId="1035"/>
      <pc:docMkLst>
        <pc:docMk/>
      </pc:docMkLst>
      <pc:sldChg chg="addSp modSp">
        <pc:chgData name="Pooja Harde" userId="963d1b84722f2009" providerId="LiveId" clId="{5FB37C79-318F-4366-A18B-56F967AEE802}" dt="2020-01-16T07:35:51.184" v="3405" actId="1035"/>
        <pc:sldMkLst>
          <pc:docMk/>
          <pc:sldMk cId="1546812919" sldId="256"/>
        </pc:sldMkLst>
        <pc:spChg chg="mod">
          <ac:chgData name="Pooja Harde" userId="963d1b84722f2009" providerId="LiveId" clId="{5FB37C79-318F-4366-A18B-56F967AEE802}" dt="2020-01-16T07:35:51.184" v="3405" actId="1035"/>
          <ac:spMkLst>
            <pc:docMk/>
            <pc:sldMk cId="1546812919" sldId="256"/>
            <ac:spMk id="3" creationId="{821E9134-66D2-406E-A32F-5C14775066E4}"/>
          </ac:spMkLst>
        </pc:spChg>
        <pc:grpChg chg="mod">
          <ac:chgData name="Pooja Harde" userId="963d1b84722f2009" providerId="LiveId" clId="{5FB37C79-318F-4366-A18B-56F967AEE802}" dt="2020-01-16T07:35:19.165" v="3391"/>
          <ac:grpSpMkLst>
            <pc:docMk/>
            <pc:sldMk cId="1546812919" sldId="256"/>
            <ac:grpSpMk id="10" creationId="{8291868F-9E64-4BB2-B32C-1C65E7CD17CE}"/>
          </ac:grpSpMkLst>
        </pc:grpChg>
        <pc:grpChg chg="mod">
          <ac:chgData name="Pooja Harde" userId="963d1b84722f2009" providerId="LiveId" clId="{5FB37C79-318F-4366-A18B-56F967AEE802}" dt="2020-01-16T07:35:19.165" v="3391"/>
          <ac:grpSpMkLst>
            <pc:docMk/>
            <pc:sldMk cId="1546812919" sldId="256"/>
            <ac:grpSpMk id="11" creationId="{3064DF7B-EE37-4899-8345-AB0320358C05}"/>
          </ac:grpSpMkLst>
        </pc:grpChg>
        <pc:grpChg chg="mod">
          <ac:chgData name="Pooja Harde" userId="963d1b84722f2009" providerId="LiveId" clId="{5FB37C79-318F-4366-A18B-56F967AEE802}" dt="2020-01-16T07:35:30.627" v="3398"/>
          <ac:grpSpMkLst>
            <pc:docMk/>
            <pc:sldMk cId="1546812919" sldId="256"/>
            <ac:grpSpMk id="18" creationId="{03BB9D43-D0AC-45D4-84AD-7E4DB969CC0E}"/>
          </ac:grpSpMkLst>
        </pc:grpChg>
        <pc:grpChg chg="mod">
          <ac:chgData name="Pooja Harde" userId="963d1b84722f2009" providerId="LiveId" clId="{5FB37C79-318F-4366-A18B-56F967AEE802}" dt="2020-01-16T07:35:30.627" v="3398"/>
          <ac:grpSpMkLst>
            <pc:docMk/>
            <pc:sldMk cId="1546812919" sldId="256"/>
            <ac:grpSpMk id="19" creationId="{3CD87DD7-5C97-4B78-80E8-5152A7815756}"/>
          </ac:grpSpMkLst>
        </pc:grpChg>
        <pc:inkChg chg="add mod">
          <ac:chgData name="Pooja Harde" userId="963d1b84722f2009" providerId="LiveId" clId="{5FB37C79-318F-4366-A18B-56F967AEE802}" dt="2020-01-16T07:35:19.165" v="3391"/>
          <ac:inkMkLst>
            <pc:docMk/>
            <pc:sldMk cId="1546812919" sldId="256"/>
            <ac:inkMk id="4" creationId="{241DFF9C-698B-4461-B2B0-CC9CF0364C7A}"/>
          </ac:inkMkLst>
        </pc:inkChg>
        <pc:inkChg chg="add mod">
          <ac:chgData name="Pooja Harde" userId="963d1b84722f2009" providerId="LiveId" clId="{5FB37C79-318F-4366-A18B-56F967AEE802}" dt="2020-01-16T07:35:19.165" v="3391"/>
          <ac:inkMkLst>
            <pc:docMk/>
            <pc:sldMk cId="1546812919" sldId="256"/>
            <ac:inkMk id="5" creationId="{09B20525-BF40-4421-9409-73C28ED91FFA}"/>
          </ac:inkMkLst>
        </pc:inkChg>
        <pc:inkChg chg="add mod">
          <ac:chgData name="Pooja Harde" userId="963d1b84722f2009" providerId="LiveId" clId="{5FB37C79-318F-4366-A18B-56F967AEE802}" dt="2020-01-16T07:35:19.165" v="3391"/>
          <ac:inkMkLst>
            <pc:docMk/>
            <pc:sldMk cId="1546812919" sldId="256"/>
            <ac:inkMk id="6" creationId="{479BB4B6-AEA1-4451-B79A-8CACBB19CCF9}"/>
          </ac:inkMkLst>
        </pc:inkChg>
        <pc:inkChg chg="add mod">
          <ac:chgData name="Pooja Harde" userId="963d1b84722f2009" providerId="LiveId" clId="{5FB37C79-318F-4366-A18B-56F967AEE802}" dt="2020-01-16T07:35:19.165" v="3391"/>
          <ac:inkMkLst>
            <pc:docMk/>
            <pc:sldMk cId="1546812919" sldId="256"/>
            <ac:inkMk id="7" creationId="{D0D5E242-190C-4F5D-A6C0-6737DD6D4BF8}"/>
          </ac:inkMkLst>
        </pc:inkChg>
        <pc:inkChg chg="add mod">
          <ac:chgData name="Pooja Harde" userId="963d1b84722f2009" providerId="LiveId" clId="{5FB37C79-318F-4366-A18B-56F967AEE802}" dt="2020-01-16T07:35:19.165" v="3391"/>
          <ac:inkMkLst>
            <pc:docMk/>
            <pc:sldMk cId="1546812919" sldId="256"/>
            <ac:inkMk id="8" creationId="{69D78467-B81D-47DA-AB68-B5E490C563D5}"/>
          </ac:inkMkLst>
        </pc:inkChg>
        <pc:inkChg chg="add">
          <ac:chgData name="Pooja Harde" userId="963d1b84722f2009" providerId="LiveId" clId="{5FB37C79-318F-4366-A18B-56F967AEE802}" dt="2020-01-16T07:35:18.395" v="3390" actId="9405"/>
          <ac:inkMkLst>
            <pc:docMk/>
            <pc:sldMk cId="1546812919" sldId="256"/>
            <ac:inkMk id="9" creationId="{AF09DAEF-54FA-489C-91F7-6493DB229087}"/>
          </ac:inkMkLst>
        </pc:inkChg>
        <pc:inkChg chg="add mod">
          <ac:chgData name="Pooja Harde" userId="963d1b84722f2009" providerId="LiveId" clId="{5FB37C79-318F-4366-A18B-56F967AEE802}" dt="2020-01-16T07:35:30.627" v="3398"/>
          <ac:inkMkLst>
            <pc:docMk/>
            <pc:sldMk cId="1546812919" sldId="256"/>
            <ac:inkMk id="12" creationId="{2A3A9BA2-BFAD-4593-8E3C-41F3E1AD3778}"/>
          </ac:inkMkLst>
        </pc:inkChg>
        <pc:inkChg chg="add mod">
          <ac:chgData name="Pooja Harde" userId="963d1b84722f2009" providerId="LiveId" clId="{5FB37C79-318F-4366-A18B-56F967AEE802}" dt="2020-01-16T07:35:30.627" v="3398"/>
          <ac:inkMkLst>
            <pc:docMk/>
            <pc:sldMk cId="1546812919" sldId="256"/>
            <ac:inkMk id="13" creationId="{8ADDCEA7-ADF7-46AA-BC00-F8899029350F}"/>
          </ac:inkMkLst>
        </pc:inkChg>
        <pc:inkChg chg="add mod">
          <ac:chgData name="Pooja Harde" userId="963d1b84722f2009" providerId="LiveId" clId="{5FB37C79-318F-4366-A18B-56F967AEE802}" dt="2020-01-16T07:35:30.627" v="3398"/>
          <ac:inkMkLst>
            <pc:docMk/>
            <pc:sldMk cId="1546812919" sldId="256"/>
            <ac:inkMk id="14" creationId="{D8D6CDAD-456E-4D3F-88B8-1F7A83E36C5C}"/>
          </ac:inkMkLst>
        </pc:inkChg>
        <pc:inkChg chg="add mod">
          <ac:chgData name="Pooja Harde" userId="963d1b84722f2009" providerId="LiveId" clId="{5FB37C79-318F-4366-A18B-56F967AEE802}" dt="2020-01-16T07:35:30.627" v="3398"/>
          <ac:inkMkLst>
            <pc:docMk/>
            <pc:sldMk cId="1546812919" sldId="256"/>
            <ac:inkMk id="15" creationId="{F39CD053-4568-4F3F-A6E2-385D5239E3E5}"/>
          </ac:inkMkLst>
        </pc:inkChg>
        <pc:inkChg chg="add mod">
          <ac:chgData name="Pooja Harde" userId="963d1b84722f2009" providerId="LiveId" clId="{5FB37C79-318F-4366-A18B-56F967AEE802}" dt="2020-01-16T07:35:30.627" v="3398"/>
          <ac:inkMkLst>
            <pc:docMk/>
            <pc:sldMk cId="1546812919" sldId="256"/>
            <ac:inkMk id="16" creationId="{1353CECE-97CC-40B5-9700-5BCC7A919547}"/>
          </ac:inkMkLst>
        </pc:inkChg>
        <pc:inkChg chg="add">
          <ac:chgData name="Pooja Harde" userId="963d1b84722f2009" providerId="LiveId" clId="{5FB37C79-318F-4366-A18B-56F967AEE802}" dt="2020-01-16T07:35:29.767" v="3397" actId="9405"/>
          <ac:inkMkLst>
            <pc:docMk/>
            <pc:sldMk cId="1546812919" sldId="256"/>
            <ac:inkMk id="17" creationId="{73D44734-5F60-4638-A82C-C427DB81A527}"/>
          </ac:inkMkLst>
        </pc:inkChg>
      </pc:sldChg>
      <pc:sldChg chg="addSp delSp modSp add">
        <pc:chgData name="Pooja Harde" userId="963d1b84722f2009" providerId="LiveId" clId="{5FB37C79-318F-4366-A18B-56F967AEE802}" dt="2020-01-16T06:26:22.470" v="1725" actId="6549"/>
        <pc:sldMkLst>
          <pc:docMk/>
          <pc:sldMk cId="961472817" sldId="257"/>
        </pc:sldMkLst>
        <pc:spChg chg="del mod">
          <ac:chgData name="Pooja Harde" userId="963d1b84722f2009" providerId="LiveId" clId="{5FB37C79-318F-4366-A18B-56F967AEE802}" dt="2020-01-16T05:49:35.866" v="324" actId="478"/>
          <ac:spMkLst>
            <pc:docMk/>
            <pc:sldMk cId="961472817" sldId="257"/>
            <ac:spMk id="2" creationId="{FD50B213-88E5-4A68-A171-5ED2878211AA}"/>
          </ac:spMkLst>
        </pc:spChg>
        <pc:spChg chg="mod">
          <ac:chgData name="Pooja Harde" userId="963d1b84722f2009" providerId="LiveId" clId="{5FB37C79-318F-4366-A18B-56F967AEE802}" dt="2020-01-16T06:26:22.470" v="1725" actId="6549"/>
          <ac:spMkLst>
            <pc:docMk/>
            <pc:sldMk cId="961472817" sldId="257"/>
            <ac:spMk id="3" creationId="{6E2D213B-292B-473A-841A-3A5A46DD46CC}"/>
          </ac:spMkLst>
        </pc:spChg>
        <pc:spChg chg="add del">
          <ac:chgData name="Pooja Harde" userId="963d1b84722f2009" providerId="LiveId" clId="{5FB37C79-318F-4366-A18B-56F967AEE802}" dt="2020-01-16T05:52:37.251" v="505"/>
          <ac:spMkLst>
            <pc:docMk/>
            <pc:sldMk cId="961472817" sldId="257"/>
            <ac:spMk id="4" creationId="{4994D412-B4A4-45D9-AFE1-17F20D299580}"/>
          </ac:spMkLst>
        </pc:spChg>
      </pc:sldChg>
      <pc:sldChg chg="addSp delSp modSp add">
        <pc:chgData name="Pooja Harde" userId="963d1b84722f2009" providerId="LiveId" clId="{5FB37C79-318F-4366-A18B-56F967AEE802}" dt="2020-01-16T06:28:04.181" v="1744" actId="20577"/>
        <pc:sldMkLst>
          <pc:docMk/>
          <pc:sldMk cId="826866493" sldId="258"/>
        </pc:sldMkLst>
        <pc:spChg chg="del mod">
          <ac:chgData name="Pooja Harde" userId="963d1b84722f2009" providerId="LiveId" clId="{5FB37C79-318F-4366-A18B-56F967AEE802}" dt="2020-01-16T06:03:25.497" v="751" actId="478"/>
          <ac:spMkLst>
            <pc:docMk/>
            <pc:sldMk cId="826866493" sldId="258"/>
            <ac:spMk id="2" creationId="{92A9AF00-DE9D-4AED-85D3-DF476933F312}"/>
          </ac:spMkLst>
        </pc:spChg>
        <pc:spChg chg="mod">
          <ac:chgData name="Pooja Harde" userId="963d1b84722f2009" providerId="LiveId" clId="{5FB37C79-318F-4366-A18B-56F967AEE802}" dt="2020-01-16T06:28:04.181" v="1744" actId="20577"/>
          <ac:spMkLst>
            <pc:docMk/>
            <pc:sldMk cId="826866493" sldId="258"/>
            <ac:spMk id="3" creationId="{C01C71B5-2900-4F6C-ACBE-0EDAD5557D08}"/>
          </ac:spMkLst>
        </pc:spChg>
        <pc:grpChg chg="del mod">
          <ac:chgData name="Pooja Harde" userId="963d1b84722f2009" providerId="LiveId" clId="{5FB37C79-318F-4366-A18B-56F967AEE802}" dt="2020-01-16T06:06:56.988" v="922"/>
          <ac:grpSpMkLst>
            <pc:docMk/>
            <pc:sldMk cId="826866493" sldId="258"/>
            <ac:grpSpMk id="10" creationId="{9A26B71F-8322-456B-BD74-8E99AA97FFC9}"/>
          </ac:grpSpMkLst>
        </pc:grpChg>
        <pc:grpChg chg="del mod">
          <ac:chgData name="Pooja Harde" userId="963d1b84722f2009" providerId="LiveId" clId="{5FB37C79-318F-4366-A18B-56F967AEE802}" dt="2020-01-16T06:07:04.133" v="929"/>
          <ac:grpSpMkLst>
            <pc:docMk/>
            <pc:sldMk cId="826866493" sldId="258"/>
            <ac:grpSpMk id="12" creationId="{1FDF3CBE-4A97-4772-8503-7DD549E1F023}"/>
          </ac:grpSpMkLst>
        </pc:grpChg>
        <pc:grpChg chg="mod">
          <ac:chgData name="Pooja Harde" userId="963d1b84722f2009" providerId="LiveId" clId="{5FB37C79-318F-4366-A18B-56F967AEE802}" dt="2020-01-16T06:07:04.133" v="929"/>
          <ac:grpSpMkLst>
            <pc:docMk/>
            <pc:sldMk cId="826866493" sldId="258"/>
            <ac:grpSpMk id="19" creationId="{63D5DD39-53A3-4243-B0E0-66EF6BF97348}"/>
          </ac:grpSpMkLst>
        </pc:grpChg>
        <pc:grpChg chg="del mod">
          <ac:chgData name="Pooja Harde" userId="963d1b84722f2009" providerId="LiveId" clId="{5FB37C79-318F-4366-A18B-56F967AEE802}" dt="2020-01-16T06:07:18.613" v="937"/>
          <ac:grpSpMkLst>
            <pc:docMk/>
            <pc:sldMk cId="826866493" sldId="258"/>
            <ac:grpSpMk id="24" creationId="{83073E33-C6D2-4850-A202-3B369D943E5A}"/>
          </ac:grpSpMkLst>
        </pc:grpChg>
        <pc:grpChg chg="mod">
          <ac:chgData name="Pooja Harde" userId="963d1b84722f2009" providerId="LiveId" clId="{5FB37C79-318F-4366-A18B-56F967AEE802}" dt="2020-01-16T06:07:18.613" v="937"/>
          <ac:grpSpMkLst>
            <pc:docMk/>
            <pc:sldMk cId="826866493" sldId="258"/>
            <ac:grpSpMk id="26" creationId="{3099D35E-4640-4C75-9DD6-045C7220C666}"/>
          </ac:grpSpMkLst>
        </pc:grpChg>
        <pc:grpChg chg="mod">
          <ac:chgData name="Pooja Harde" userId="963d1b84722f2009" providerId="LiveId" clId="{5FB37C79-318F-4366-A18B-56F967AEE802}" dt="2020-01-16T06:08:42.401" v="1044"/>
          <ac:grpSpMkLst>
            <pc:docMk/>
            <pc:sldMk cId="826866493" sldId="258"/>
            <ac:grpSpMk id="37" creationId="{26F87E2A-18D1-41BB-8FB8-56B2964A4866}"/>
          </ac:grpSpMkLst>
        </pc:grpChg>
        <pc:grpChg chg="del mod">
          <ac:chgData name="Pooja Harde" userId="963d1b84722f2009" providerId="LiveId" clId="{5FB37C79-318F-4366-A18B-56F967AEE802}" dt="2020-01-16T06:08:51.660" v="1051"/>
          <ac:grpSpMkLst>
            <pc:docMk/>
            <pc:sldMk cId="826866493" sldId="258"/>
            <ac:grpSpMk id="42" creationId="{FDDA81AF-FB7B-4242-9A28-D7AF229E784E}"/>
          </ac:grpSpMkLst>
        </pc:grpChg>
        <pc:grpChg chg="del mod">
          <ac:chgData name="Pooja Harde" userId="963d1b84722f2009" providerId="LiveId" clId="{5FB37C79-318F-4366-A18B-56F967AEE802}" dt="2020-01-16T06:08:53.137" v="1054"/>
          <ac:grpSpMkLst>
            <pc:docMk/>
            <pc:sldMk cId="826866493" sldId="258"/>
            <ac:grpSpMk id="44" creationId="{4DFA73E1-4F7A-4B9E-9E68-9A04B9E049DD}"/>
          </ac:grpSpMkLst>
        </pc:grpChg>
        <pc:grpChg chg="del mod">
          <ac:chgData name="Pooja Harde" userId="963d1b84722f2009" providerId="LiveId" clId="{5FB37C79-318F-4366-A18B-56F967AEE802}" dt="2020-01-16T06:09:01.673" v="1061"/>
          <ac:grpSpMkLst>
            <pc:docMk/>
            <pc:sldMk cId="826866493" sldId="258"/>
            <ac:grpSpMk id="47" creationId="{0A117C0F-9F5C-46EA-A35D-854A94D16043}"/>
          </ac:grpSpMkLst>
        </pc:grpChg>
        <pc:grpChg chg="del mod">
          <ac:chgData name="Pooja Harde" userId="963d1b84722f2009" providerId="LiveId" clId="{5FB37C79-318F-4366-A18B-56F967AEE802}" dt="2020-01-16T06:12:54.911" v="1319"/>
          <ac:grpSpMkLst>
            <pc:docMk/>
            <pc:sldMk cId="826866493" sldId="258"/>
            <ac:grpSpMk id="54" creationId="{B7A52375-93BF-4039-8877-E2A4310C6009}"/>
          </ac:grpSpMkLst>
        </pc:grpChg>
        <pc:grpChg chg="mod">
          <ac:chgData name="Pooja Harde" userId="963d1b84722f2009" providerId="LiveId" clId="{5FB37C79-318F-4366-A18B-56F967AEE802}" dt="2020-01-16T06:12:54.911" v="1319"/>
          <ac:grpSpMkLst>
            <pc:docMk/>
            <pc:sldMk cId="826866493" sldId="258"/>
            <ac:grpSpMk id="56" creationId="{354E6637-7595-4B3F-A664-E27339692007}"/>
          </ac:grpSpMkLst>
        </pc:grp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4" creationId="{BF381296-F248-4B7B-80BD-3469BC8EA6C8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5" creationId="{CC8EF46C-119A-44FC-B0C1-BB802422CCC9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6" creationId="{49F5A083-354B-42B7-958A-93C92639A9DF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7" creationId="{218DB6E4-7E55-4F1A-8EA1-96B1D599CB56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8" creationId="{13A2E75E-EF20-4AF5-81F2-EC694F1102DE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9" creationId="{9054B2ED-7E81-4E06-8AD8-76AAC38FD3E9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11" creationId="{3648BFA8-3FA2-474E-AA0F-E87F653E1ACE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13" creationId="{4D90E348-3CD5-402F-8012-D9E4319FD55D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14" creationId="{580BC66B-E168-42CA-89B9-8623398B89D8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15" creationId="{193684F7-2890-4FC8-B084-FA4DBD49ECED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16" creationId="{90A8CB8C-CC64-4255-92EA-73BB8650E9AD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17" creationId="{A13E9992-A882-4B13-994C-FCC408836E30}"/>
          </ac:inkMkLst>
        </pc:inkChg>
        <pc:inkChg chg="add mod">
          <ac:chgData name="Pooja Harde" userId="963d1b84722f2009" providerId="LiveId" clId="{5FB37C79-318F-4366-A18B-56F967AEE802}" dt="2020-01-16T06:07:04.133" v="929"/>
          <ac:inkMkLst>
            <pc:docMk/>
            <pc:sldMk cId="826866493" sldId="258"/>
            <ac:inkMk id="18" creationId="{54A141DD-E4EB-4DA1-BB08-D8383B3B82D0}"/>
          </ac:inkMkLst>
        </pc:inkChg>
        <pc:inkChg chg="add mod">
          <ac:chgData name="Pooja Harde" userId="963d1b84722f2009" providerId="LiveId" clId="{5FB37C79-318F-4366-A18B-56F967AEE802}" dt="2020-01-16T06:07:18.613" v="937"/>
          <ac:inkMkLst>
            <pc:docMk/>
            <pc:sldMk cId="826866493" sldId="258"/>
            <ac:inkMk id="20" creationId="{0A6DA436-1866-4A96-A29F-7D7B62A7E433}"/>
          </ac:inkMkLst>
        </pc:inkChg>
        <pc:inkChg chg="add mod">
          <ac:chgData name="Pooja Harde" userId="963d1b84722f2009" providerId="LiveId" clId="{5FB37C79-318F-4366-A18B-56F967AEE802}" dt="2020-01-16T06:07:18.613" v="937"/>
          <ac:inkMkLst>
            <pc:docMk/>
            <pc:sldMk cId="826866493" sldId="258"/>
            <ac:inkMk id="21" creationId="{A29D0DBF-284A-4380-988E-A8DE79669B5B}"/>
          </ac:inkMkLst>
        </pc:inkChg>
        <pc:inkChg chg="add mod">
          <ac:chgData name="Pooja Harde" userId="963d1b84722f2009" providerId="LiveId" clId="{5FB37C79-318F-4366-A18B-56F967AEE802}" dt="2020-01-16T06:07:18.613" v="937"/>
          <ac:inkMkLst>
            <pc:docMk/>
            <pc:sldMk cId="826866493" sldId="258"/>
            <ac:inkMk id="22" creationId="{9D47B1FD-7D5D-410C-BAE5-C48341BB71E0}"/>
          </ac:inkMkLst>
        </pc:inkChg>
        <pc:inkChg chg="add del mod">
          <ac:chgData name="Pooja Harde" userId="963d1b84722f2009" providerId="LiveId" clId="{5FB37C79-318F-4366-A18B-56F967AEE802}" dt="2020-01-16T06:07:13.826" v="935"/>
          <ac:inkMkLst>
            <pc:docMk/>
            <pc:sldMk cId="826866493" sldId="258"/>
            <ac:inkMk id="23" creationId="{07CA052D-CD54-4FA4-B251-0B1A01CC56FE}"/>
          </ac:inkMkLst>
        </pc:inkChg>
        <pc:inkChg chg="add mod">
          <ac:chgData name="Pooja Harde" userId="963d1b84722f2009" providerId="LiveId" clId="{5FB37C79-318F-4366-A18B-56F967AEE802}" dt="2020-01-16T06:07:18.613" v="937"/>
          <ac:inkMkLst>
            <pc:docMk/>
            <pc:sldMk cId="826866493" sldId="258"/>
            <ac:inkMk id="25" creationId="{C0C5EB8B-D346-4BAB-B6FA-D320E780A5C2}"/>
          </ac:inkMkLst>
        </pc:inkChg>
        <pc:inkChg chg="add">
          <ac:chgData name="Pooja Harde" userId="963d1b84722f2009" providerId="LiveId" clId="{5FB37C79-318F-4366-A18B-56F967AEE802}" dt="2020-01-16T06:08:35.881" v="1034" actId="9405"/>
          <ac:inkMkLst>
            <pc:docMk/>
            <pc:sldMk cId="826866493" sldId="258"/>
            <ac:inkMk id="27" creationId="{714B8BA4-37EE-439B-BA5D-1EAE8701DE26}"/>
          </ac:inkMkLst>
        </pc:inkChg>
        <pc:inkChg chg="add mod">
          <ac:chgData name="Pooja Harde" userId="963d1b84722f2009" providerId="LiveId" clId="{5FB37C79-318F-4366-A18B-56F967AEE802}" dt="2020-01-16T06:08:42.401" v="1044"/>
          <ac:inkMkLst>
            <pc:docMk/>
            <pc:sldMk cId="826866493" sldId="258"/>
            <ac:inkMk id="28" creationId="{749B5F6F-7F28-44FC-88A8-C9DD7F478AC2}"/>
          </ac:inkMkLst>
        </pc:inkChg>
        <pc:inkChg chg="add mod">
          <ac:chgData name="Pooja Harde" userId="963d1b84722f2009" providerId="LiveId" clId="{5FB37C79-318F-4366-A18B-56F967AEE802}" dt="2020-01-16T06:08:42.401" v="1044"/>
          <ac:inkMkLst>
            <pc:docMk/>
            <pc:sldMk cId="826866493" sldId="258"/>
            <ac:inkMk id="29" creationId="{29A1AA54-A885-40A5-8492-652EF62CF0FB}"/>
          </ac:inkMkLst>
        </pc:inkChg>
        <pc:inkChg chg="add mod">
          <ac:chgData name="Pooja Harde" userId="963d1b84722f2009" providerId="LiveId" clId="{5FB37C79-318F-4366-A18B-56F967AEE802}" dt="2020-01-16T06:08:42.401" v="1044"/>
          <ac:inkMkLst>
            <pc:docMk/>
            <pc:sldMk cId="826866493" sldId="258"/>
            <ac:inkMk id="30" creationId="{51341DFF-BF6D-4E4C-B374-F24087B9A809}"/>
          </ac:inkMkLst>
        </pc:inkChg>
        <pc:inkChg chg="add mod">
          <ac:chgData name="Pooja Harde" userId="963d1b84722f2009" providerId="LiveId" clId="{5FB37C79-318F-4366-A18B-56F967AEE802}" dt="2020-01-16T06:08:42.401" v="1044"/>
          <ac:inkMkLst>
            <pc:docMk/>
            <pc:sldMk cId="826866493" sldId="258"/>
            <ac:inkMk id="31" creationId="{73C38722-34D6-4CFF-A2AF-EEBC9CCDC90E}"/>
          </ac:inkMkLst>
        </pc:inkChg>
        <pc:inkChg chg="add mod">
          <ac:chgData name="Pooja Harde" userId="963d1b84722f2009" providerId="LiveId" clId="{5FB37C79-318F-4366-A18B-56F967AEE802}" dt="2020-01-16T06:08:42.401" v="1044"/>
          <ac:inkMkLst>
            <pc:docMk/>
            <pc:sldMk cId="826866493" sldId="258"/>
            <ac:inkMk id="32" creationId="{D269488A-B0B7-4335-B11E-9B4DD81C8BDE}"/>
          </ac:inkMkLst>
        </pc:inkChg>
        <pc:inkChg chg="add mod">
          <ac:chgData name="Pooja Harde" userId="963d1b84722f2009" providerId="LiveId" clId="{5FB37C79-318F-4366-A18B-56F967AEE802}" dt="2020-01-16T06:08:42.401" v="1044"/>
          <ac:inkMkLst>
            <pc:docMk/>
            <pc:sldMk cId="826866493" sldId="258"/>
            <ac:inkMk id="33" creationId="{D961BAE8-1689-43A6-A161-63275D20191C}"/>
          </ac:inkMkLst>
        </pc:inkChg>
        <pc:inkChg chg="add mod">
          <ac:chgData name="Pooja Harde" userId="963d1b84722f2009" providerId="LiveId" clId="{5FB37C79-318F-4366-A18B-56F967AEE802}" dt="2020-01-16T06:08:42.401" v="1044"/>
          <ac:inkMkLst>
            <pc:docMk/>
            <pc:sldMk cId="826866493" sldId="258"/>
            <ac:inkMk id="34" creationId="{608A8A00-7E78-47FD-907B-8E97A0A0BAC6}"/>
          </ac:inkMkLst>
        </pc:inkChg>
        <pc:inkChg chg="add mod">
          <ac:chgData name="Pooja Harde" userId="963d1b84722f2009" providerId="LiveId" clId="{5FB37C79-318F-4366-A18B-56F967AEE802}" dt="2020-01-16T06:08:42.401" v="1044"/>
          <ac:inkMkLst>
            <pc:docMk/>
            <pc:sldMk cId="826866493" sldId="258"/>
            <ac:inkMk id="35" creationId="{6E0CDA65-F160-4C5D-B152-C26F7A10D02B}"/>
          </ac:inkMkLst>
        </pc:inkChg>
        <pc:inkChg chg="add mod">
          <ac:chgData name="Pooja Harde" userId="963d1b84722f2009" providerId="LiveId" clId="{5FB37C79-318F-4366-A18B-56F967AEE802}" dt="2020-01-16T06:08:42.401" v="1044"/>
          <ac:inkMkLst>
            <pc:docMk/>
            <pc:sldMk cId="826866493" sldId="258"/>
            <ac:inkMk id="36" creationId="{8D1F0B3A-47F0-4ADC-B219-BADCCBBB0F73}"/>
          </ac:inkMkLst>
        </pc:inkChg>
        <pc:inkChg chg="add mod">
          <ac:chgData name="Pooja Harde" userId="963d1b84722f2009" providerId="LiveId" clId="{5FB37C79-318F-4366-A18B-56F967AEE802}" dt="2020-01-16T06:12:54.911" v="1319"/>
          <ac:inkMkLst>
            <pc:docMk/>
            <pc:sldMk cId="826866493" sldId="258"/>
            <ac:inkMk id="38" creationId="{AF5AE375-B1D1-430F-A40E-12913EE3DF86}"/>
          </ac:inkMkLst>
        </pc:inkChg>
        <pc:inkChg chg="add mod">
          <ac:chgData name="Pooja Harde" userId="963d1b84722f2009" providerId="LiveId" clId="{5FB37C79-318F-4366-A18B-56F967AEE802}" dt="2020-01-16T06:12:54.911" v="1319"/>
          <ac:inkMkLst>
            <pc:docMk/>
            <pc:sldMk cId="826866493" sldId="258"/>
            <ac:inkMk id="39" creationId="{7EFD3473-5D92-47B0-9CE0-13740038F65E}"/>
          </ac:inkMkLst>
        </pc:inkChg>
        <pc:inkChg chg="add mod">
          <ac:chgData name="Pooja Harde" userId="963d1b84722f2009" providerId="LiveId" clId="{5FB37C79-318F-4366-A18B-56F967AEE802}" dt="2020-01-16T06:12:54.911" v="1319"/>
          <ac:inkMkLst>
            <pc:docMk/>
            <pc:sldMk cId="826866493" sldId="258"/>
            <ac:inkMk id="40" creationId="{B31F285C-29F7-4200-B480-69E8D5FEA109}"/>
          </ac:inkMkLst>
        </pc:inkChg>
        <pc:inkChg chg="add mod">
          <ac:chgData name="Pooja Harde" userId="963d1b84722f2009" providerId="LiveId" clId="{5FB37C79-318F-4366-A18B-56F967AEE802}" dt="2020-01-16T06:12:54.911" v="1319"/>
          <ac:inkMkLst>
            <pc:docMk/>
            <pc:sldMk cId="826866493" sldId="258"/>
            <ac:inkMk id="41" creationId="{D222F52D-5FC0-4B93-AE24-849B8014E445}"/>
          </ac:inkMkLst>
        </pc:inkChg>
        <pc:inkChg chg="add mod">
          <ac:chgData name="Pooja Harde" userId="963d1b84722f2009" providerId="LiveId" clId="{5FB37C79-318F-4366-A18B-56F967AEE802}" dt="2020-01-16T06:12:54.911" v="1319"/>
          <ac:inkMkLst>
            <pc:docMk/>
            <pc:sldMk cId="826866493" sldId="258"/>
            <ac:inkMk id="43" creationId="{EEEAABC7-28D4-415C-9747-AC1D7B487CAB}"/>
          </ac:inkMkLst>
        </pc:inkChg>
        <pc:inkChg chg="add mod">
          <ac:chgData name="Pooja Harde" userId="963d1b84722f2009" providerId="LiveId" clId="{5FB37C79-318F-4366-A18B-56F967AEE802}" dt="2020-01-16T06:12:54.911" v="1319"/>
          <ac:inkMkLst>
            <pc:docMk/>
            <pc:sldMk cId="826866493" sldId="258"/>
            <ac:inkMk id="45" creationId="{7B7BC91E-A91D-49FE-A943-B8902D353B4A}"/>
          </ac:inkMkLst>
        </pc:inkChg>
        <pc:inkChg chg="add mod">
          <ac:chgData name="Pooja Harde" userId="963d1b84722f2009" providerId="LiveId" clId="{5FB37C79-318F-4366-A18B-56F967AEE802}" dt="2020-01-16T06:12:54.911" v="1319"/>
          <ac:inkMkLst>
            <pc:docMk/>
            <pc:sldMk cId="826866493" sldId="258"/>
            <ac:inkMk id="46" creationId="{BE0602EE-4931-403A-B0FA-E141C0602FA2}"/>
          </ac:inkMkLst>
        </pc:inkChg>
        <pc:inkChg chg="add del mod">
          <ac:chgData name="Pooja Harde" userId="963d1b84722f2009" providerId="LiveId" clId="{5FB37C79-318F-4366-A18B-56F967AEE802}" dt="2020-01-16T06:12:41.397" v="1312"/>
          <ac:inkMkLst>
            <pc:docMk/>
            <pc:sldMk cId="826866493" sldId="258"/>
            <ac:inkMk id="48" creationId="{9D3E8C09-76DD-4483-B7F2-6CB5D444A530}"/>
          </ac:inkMkLst>
        </pc:inkChg>
        <pc:inkChg chg="add del mod">
          <ac:chgData name="Pooja Harde" userId="963d1b84722f2009" providerId="LiveId" clId="{5FB37C79-318F-4366-A18B-56F967AEE802}" dt="2020-01-16T06:12:45.950" v="1314"/>
          <ac:inkMkLst>
            <pc:docMk/>
            <pc:sldMk cId="826866493" sldId="258"/>
            <ac:inkMk id="49" creationId="{766CC8C9-9394-456E-A6A3-285671973D5D}"/>
          </ac:inkMkLst>
        </pc:inkChg>
        <pc:inkChg chg="add del mod">
          <ac:chgData name="Pooja Harde" userId="963d1b84722f2009" providerId="LiveId" clId="{5FB37C79-318F-4366-A18B-56F967AEE802}" dt="2020-01-16T06:12:43.495" v="1313"/>
          <ac:inkMkLst>
            <pc:docMk/>
            <pc:sldMk cId="826866493" sldId="258"/>
            <ac:inkMk id="50" creationId="{90D95CB9-8595-4961-82D4-967CDA9AABF9}"/>
          </ac:inkMkLst>
        </pc:inkChg>
        <pc:inkChg chg="add del mod">
          <ac:chgData name="Pooja Harde" userId="963d1b84722f2009" providerId="LiveId" clId="{5FB37C79-318F-4366-A18B-56F967AEE802}" dt="2020-01-16T06:12:47.577" v="1316"/>
          <ac:inkMkLst>
            <pc:docMk/>
            <pc:sldMk cId="826866493" sldId="258"/>
            <ac:inkMk id="51" creationId="{04617AEC-5829-4087-B220-00145A479038}"/>
          </ac:inkMkLst>
        </pc:inkChg>
        <pc:inkChg chg="add del mod">
          <ac:chgData name="Pooja Harde" userId="963d1b84722f2009" providerId="LiveId" clId="{5FB37C79-318F-4366-A18B-56F967AEE802}" dt="2020-01-16T06:12:47.579" v="1317"/>
          <ac:inkMkLst>
            <pc:docMk/>
            <pc:sldMk cId="826866493" sldId="258"/>
            <ac:inkMk id="52" creationId="{7A804A0F-0A72-4562-9885-1B96FA8A532F}"/>
          </ac:inkMkLst>
        </pc:inkChg>
        <pc:inkChg chg="add del mod">
          <ac:chgData name="Pooja Harde" userId="963d1b84722f2009" providerId="LiveId" clId="{5FB37C79-318F-4366-A18B-56F967AEE802}" dt="2020-01-16T06:12:46.739" v="1315"/>
          <ac:inkMkLst>
            <pc:docMk/>
            <pc:sldMk cId="826866493" sldId="258"/>
            <ac:inkMk id="53" creationId="{2DC69E59-70C0-49EC-AE1B-959BEB01FF30}"/>
          </ac:inkMkLst>
        </pc:inkChg>
        <pc:inkChg chg="add mod">
          <ac:chgData name="Pooja Harde" userId="963d1b84722f2009" providerId="LiveId" clId="{5FB37C79-318F-4366-A18B-56F967AEE802}" dt="2020-01-16T06:12:54.911" v="1319"/>
          <ac:inkMkLst>
            <pc:docMk/>
            <pc:sldMk cId="826866493" sldId="258"/>
            <ac:inkMk id="55" creationId="{A0DA38CB-7EA8-4B58-8355-FA1005AE78DB}"/>
          </ac:inkMkLst>
        </pc:inkChg>
      </pc:sldChg>
      <pc:sldChg chg="addSp delSp modSp add">
        <pc:chgData name="Pooja Harde" userId="963d1b84722f2009" providerId="LiveId" clId="{5FB37C79-318F-4366-A18B-56F967AEE802}" dt="2020-01-16T07:32:35.767" v="3314" actId="1036"/>
        <pc:sldMkLst>
          <pc:docMk/>
          <pc:sldMk cId="3616245514" sldId="259"/>
        </pc:sldMkLst>
        <pc:spChg chg="del mod">
          <ac:chgData name="Pooja Harde" userId="963d1b84722f2009" providerId="LiveId" clId="{5FB37C79-318F-4366-A18B-56F967AEE802}" dt="2020-01-16T06:13:43.593" v="1327" actId="478"/>
          <ac:spMkLst>
            <pc:docMk/>
            <pc:sldMk cId="3616245514" sldId="259"/>
            <ac:spMk id="2" creationId="{462231F6-9CFB-40C4-BDC8-820CBFB570E8}"/>
          </ac:spMkLst>
        </pc:spChg>
        <pc:spChg chg="mod">
          <ac:chgData name="Pooja Harde" userId="963d1b84722f2009" providerId="LiveId" clId="{5FB37C79-318F-4366-A18B-56F967AEE802}" dt="2020-01-16T06:28:48.970" v="1767" actId="1076"/>
          <ac:spMkLst>
            <pc:docMk/>
            <pc:sldMk cId="3616245514" sldId="259"/>
            <ac:spMk id="3" creationId="{C3018497-359B-4204-AC36-A3A556A32A62}"/>
          </ac:spMkLst>
        </pc:spChg>
        <pc:spChg chg="add del mod">
          <ac:chgData name="Pooja Harde" userId="963d1b84722f2009" providerId="LiveId" clId="{5FB37C79-318F-4366-A18B-56F967AEE802}" dt="2020-01-16T07:32:20.224" v="3281" actId="478"/>
          <ac:spMkLst>
            <pc:docMk/>
            <pc:sldMk cId="3616245514" sldId="259"/>
            <ac:spMk id="20" creationId="{2B88D9D5-DA76-408A-AD14-962ECFB8F9D2}"/>
          </ac:spMkLst>
        </pc:spChg>
        <pc:picChg chg="add del mod">
          <ac:chgData name="Pooja Harde" userId="963d1b84722f2009" providerId="LiveId" clId="{5FB37C79-318F-4366-A18B-56F967AEE802}" dt="2020-01-16T06:29:23.702" v="1769"/>
          <ac:picMkLst>
            <pc:docMk/>
            <pc:sldMk cId="3616245514" sldId="259"/>
            <ac:picMk id="5" creationId="{B0E0B977-2596-4A98-AF97-5E6619EC6955}"/>
          </ac:picMkLst>
        </pc:picChg>
        <pc:picChg chg="add del mod">
          <ac:chgData name="Pooja Harde" userId="963d1b84722f2009" providerId="LiveId" clId="{5FB37C79-318F-4366-A18B-56F967AEE802}" dt="2020-01-16T06:29:23.702" v="1769"/>
          <ac:picMkLst>
            <pc:docMk/>
            <pc:sldMk cId="3616245514" sldId="259"/>
            <ac:picMk id="7" creationId="{CFDDC76D-9FAA-44E0-A6ED-AC0C20FE57F2}"/>
          </ac:picMkLst>
        </pc:picChg>
        <pc:picChg chg="add del mod">
          <ac:chgData name="Pooja Harde" userId="963d1b84722f2009" providerId="LiveId" clId="{5FB37C79-318F-4366-A18B-56F967AEE802}" dt="2020-01-16T06:29:23.702" v="1769"/>
          <ac:picMkLst>
            <pc:docMk/>
            <pc:sldMk cId="3616245514" sldId="259"/>
            <ac:picMk id="9" creationId="{27AA428F-FC00-455F-9146-E01E36B1880A}"/>
          </ac:picMkLst>
        </pc:picChg>
        <pc:picChg chg="add del mod">
          <ac:chgData name="Pooja Harde" userId="963d1b84722f2009" providerId="LiveId" clId="{5FB37C79-318F-4366-A18B-56F967AEE802}" dt="2020-01-16T06:29:23.702" v="1769"/>
          <ac:picMkLst>
            <pc:docMk/>
            <pc:sldMk cId="3616245514" sldId="259"/>
            <ac:picMk id="11" creationId="{55423CCF-EA62-495F-8502-FC870D66B496}"/>
          </ac:picMkLst>
        </pc:picChg>
        <pc:picChg chg="add del mod">
          <ac:chgData name="Pooja Harde" userId="963d1b84722f2009" providerId="LiveId" clId="{5FB37C79-318F-4366-A18B-56F967AEE802}" dt="2020-01-16T06:29:23.702" v="1769"/>
          <ac:picMkLst>
            <pc:docMk/>
            <pc:sldMk cId="3616245514" sldId="259"/>
            <ac:picMk id="13" creationId="{2EDF8128-D162-49B3-8812-3EF4A80A5A73}"/>
          </ac:picMkLst>
        </pc:picChg>
        <pc:picChg chg="add del mod">
          <ac:chgData name="Pooja Harde" userId="963d1b84722f2009" providerId="LiveId" clId="{5FB37C79-318F-4366-A18B-56F967AEE802}" dt="2020-01-16T06:29:23.702" v="1769"/>
          <ac:picMkLst>
            <pc:docMk/>
            <pc:sldMk cId="3616245514" sldId="259"/>
            <ac:picMk id="15" creationId="{59F124D9-C6F0-4D14-A027-5D9F2DD1248A}"/>
          </ac:picMkLst>
        </pc:picChg>
        <pc:picChg chg="add del mod">
          <ac:chgData name="Pooja Harde" userId="963d1b84722f2009" providerId="LiveId" clId="{5FB37C79-318F-4366-A18B-56F967AEE802}" dt="2020-01-16T06:29:23.702" v="1769"/>
          <ac:picMkLst>
            <pc:docMk/>
            <pc:sldMk cId="3616245514" sldId="259"/>
            <ac:picMk id="17" creationId="{10543D1F-2D0F-48E3-9296-61FCB841501C}"/>
          </ac:picMkLst>
        </pc:picChg>
        <pc:picChg chg="add del mod">
          <ac:chgData name="Pooja Harde" userId="963d1b84722f2009" providerId="LiveId" clId="{5FB37C79-318F-4366-A18B-56F967AEE802}" dt="2020-01-16T07:31:22.614" v="3278" actId="478"/>
          <ac:picMkLst>
            <pc:docMk/>
            <pc:sldMk cId="3616245514" sldId="259"/>
            <ac:picMk id="19" creationId="{42D6B753-E260-4F94-9440-67FD73314BC9}"/>
          </ac:picMkLst>
        </pc:picChg>
        <pc:picChg chg="add mod modCrop">
          <ac:chgData name="Pooja Harde" userId="963d1b84722f2009" providerId="LiveId" clId="{5FB37C79-318F-4366-A18B-56F967AEE802}" dt="2020-01-16T07:32:35.767" v="3314" actId="1036"/>
          <ac:picMkLst>
            <pc:docMk/>
            <pc:sldMk cId="3616245514" sldId="259"/>
            <ac:picMk id="22" creationId="{F644342C-7E4F-43F8-A48D-2BA0C71EF18F}"/>
          </ac:picMkLst>
        </pc:picChg>
      </pc:sldChg>
      <pc:sldChg chg="addSp delSp modSp add">
        <pc:chgData name="Pooja Harde" userId="963d1b84722f2009" providerId="LiveId" clId="{5FB37C79-318F-4366-A18B-56F967AEE802}" dt="2020-01-16T07:36:34.857" v="3438" actId="1035"/>
        <pc:sldMkLst>
          <pc:docMk/>
          <pc:sldMk cId="1963051729" sldId="260"/>
        </pc:sldMkLst>
        <pc:spChg chg="del">
          <ac:chgData name="Pooja Harde" userId="963d1b84722f2009" providerId="LiveId" clId="{5FB37C79-318F-4366-A18B-56F967AEE802}" dt="2020-01-16T06:49:09.050" v="3086" actId="478"/>
          <ac:spMkLst>
            <pc:docMk/>
            <pc:sldMk cId="1963051729" sldId="260"/>
            <ac:spMk id="2" creationId="{1C461217-814B-48B3-9289-1522DE8D93F2}"/>
          </ac:spMkLst>
        </pc:spChg>
        <pc:spChg chg="del mod">
          <ac:chgData name="Pooja Harde" userId="963d1b84722f2009" providerId="LiveId" clId="{5FB37C79-318F-4366-A18B-56F967AEE802}" dt="2020-01-16T07:36:20.856" v="3406" actId="478"/>
          <ac:spMkLst>
            <pc:docMk/>
            <pc:sldMk cId="1963051729" sldId="260"/>
            <ac:spMk id="3" creationId="{54BF1BFA-2B1B-421F-87F0-B34ECC859271}"/>
          </ac:spMkLst>
        </pc:spChg>
        <pc:spChg chg="add del mod">
          <ac:chgData name="Pooja Harde" userId="963d1b84722f2009" providerId="LiveId" clId="{5FB37C79-318F-4366-A18B-56F967AEE802}" dt="2020-01-16T07:36:26.651" v="3407" actId="478"/>
          <ac:spMkLst>
            <pc:docMk/>
            <pc:sldMk cId="1963051729" sldId="260"/>
            <ac:spMk id="9" creationId="{A7E9AE7B-D7A2-4AE8-8CF9-2B15DD19B010}"/>
          </ac:spMkLst>
        </pc:spChg>
        <pc:picChg chg="add del mod">
          <ac:chgData name="Pooja Harde" userId="963d1b84722f2009" providerId="LiveId" clId="{5FB37C79-318F-4366-A18B-56F967AEE802}" dt="2020-01-16T06:50:45.545" v="3111" actId="478"/>
          <ac:picMkLst>
            <pc:docMk/>
            <pc:sldMk cId="1963051729" sldId="260"/>
            <ac:picMk id="5" creationId="{F3B0D842-D106-4939-AF4D-7197E080F3F5}"/>
          </ac:picMkLst>
        </pc:picChg>
        <pc:picChg chg="add mod">
          <ac:chgData name="Pooja Harde" userId="963d1b84722f2009" providerId="LiveId" clId="{5FB37C79-318F-4366-A18B-56F967AEE802}" dt="2020-01-16T07:36:34.857" v="3438" actId="1035"/>
          <ac:picMkLst>
            <pc:docMk/>
            <pc:sldMk cId="1963051729" sldId="260"/>
            <ac:picMk id="7" creationId="{055FD9E0-CD1B-4860-97AF-E94EAB3D2559}"/>
          </ac:picMkLst>
        </pc:picChg>
      </pc:sldChg>
      <pc:sldChg chg="addSp delSp modSp add">
        <pc:chgData name="Pooja Harde" userId="963d1b84722f2009" providerId="LiveId" clId="{5FB37C79-318F-4366-A18B-56F967AEE802}" dt="2020-01-16T06:52:04.098" v="3143" actId="1037"/>
        <pc:sldMkLst>
          <pc:docMk/>
          <pc:sldMk cId="3311738901" sldId="261"/>
        </pc:sldMkLst>
        <pc:spChg chg="del">
          <ac:chgData name="Pooja Harde" userId="963d1b84722f2009" providerId="LiveId" clId="{5FB37C79-318F-4366-A18B-56F967AEE802}" dt="2020-01-16T06:51:27.488" v="3117" actId="478"/>
          <ac:spMkLst>
            <pc:docMk/>
            <pc:sldMk cId="3311738901" sldId="261"/>
            <ac:spMk id="2" creationId="{C35820A1-CD52-47EE-A116-057906175AD6}"/>
          </ac:spMkLst>
        </pc:spChg>
        <pc:spChg chg="del">
          <ac:chgData name="Pooja Harde" userId="963d1b84722f2009" providerId="LiveId" clId="{5FB37C79-318F-4366-A18B-56F967AEE802}" dt="2020-01-16T06:51:29.361" v="3118" actId="478"/>
          <ac:spMkLst>
            <pc:docMk/>
            <pc:sldMk cId="3311738901" sldId="261"/>
            <ac:spMk id="3" creationId="{297F187A-B919-4433-A015-FFAC630A1929}"/>
          </ac:spMkLst>
        </pc:spChg>
        <pc:picChg chg="add mod">
          <ac:chgData name="Pooja Harde" userId="963d1b84722f2009" providerId="LiveId" clId="{5FB37C79-318F-4366-A18B-56F967AEE802}" dt="2020-01-16T06:52:04.098" v="3143" actId="1037"/>
          <ac:picMkLst>
            <pc:docMk/>
            <pc:sldMk cId="3311738901" sldId="261"/>
            <ac:picMk id="5" creationId="{F6E518A5-6865-4A74-99EB-C091EBEF653D}"/>
          </ac:picMkLst>
        </pc:picChg>
      </pc:sldChg>
      <pc:sldChg chg="addSp delSp modSp add del">
        <pc:chgData name="Pooja Harde" userId="963d1b84722f2009" providerId="LiveId" clId="{5FB37C79-318F-4366-A18B-56F967AEE802}" dt="2020-01-16T06:52:13.697" v="3144" actId="47"/>
        <pc:sldMkLst>
          <pc:docMk/>
          <pc:sldMk cId="2000912036" sldId="262"/>
        </pc:sldMkLst>
        <pc:spChg chg="mod">
          <ac:chgData name="Pooja Harde" userId="963d1b84722f2009" providerId="LiveId" clId="{5FB37C79-318F-4366-A18B-56F967AEE802}" dt="2020-01-16T06:31:59.295" v="1922" actId="20577"/>
          <ac:spMkLst>
            <pc:docMk/>
            <pc:sldMk cId="2000912036" sldId="262"/>
            <ac:spMk id="2" creationId="{837468D4-6092-4A0A-B0F2-ED8A624676A9}"/>
          </ac:spMkLst>
        </pc:spChg>
        <pc:spChg chg="del">
          <ac:chgData name="Pooja Harde" userId="963d1b84722f2009" providerId="LiveId" clId="{5FB37C79-318F-4366-A18B-56F967AEE802}" dt="2020-01-16T06:32:45.607" v="1923" actId="478"/>
          <ac:spMkLst>
            <pc:docMk/>
            <pc:sldMk cId="2000912036" sldId="262"/>
            <ac:spMk id="3" creationId="{D9872503-0B95-4617-8B9F-C499ACE132CB}"/>
          </ac:spMkLst>
        </pc:spChg>
        <pc:picChg chg="add mod">
          <ac:chgData name="Pooja Harde" userId="963d1b84722f2009" providerId="LiveId" clId="{5FB37C79-318F-4366-A18B-56F967AEE802}" dt="2020-01-16T06:33:10.299" v="1931" actId="14100"/>
          <ac:picMkLst>
            <pc:docMk/>
            <pc:sldMk cId="2000912036" sldId="262"/>
            <ac:picMk id="5" creationId="{9712F9FA-F0D6-4747-B8BC-88F9A532EB2E}"/>
          </ac:picMkLst>
        </pc:picChg>
      </pc:sldChg>
      <pc:sldChg chg="delSp modSp add">
        <pc:chgData name="Pooja Harde" userId="963d1b84722f2009" providerId="LiveId" clId="{5FB37C79-318F-4366-A18B-56F967AEE802}" dt="2020-01-16T06:48:38.293" v="3085" actId="113"/>
        <pc:sldMkLst>
          <pc:docMk/>
          <pc:sldMk cId="3416272270" sldId="263"/>
        </pc:sldMkLst>
        <pc:spChg chg="del mod">
          <ac:chgData name="Pooja Harde" userId="963d1b84722f2009" providerId="LiveId" clId="{5FB37C79-318F-4366-A18B-56F967AEE802}" dt="2020-01-16T06:33:50.437" v="1934" actId="478"/>
          <ac:spMkLst>
            <pc:docMk/>
            <pc:sldMk cId="3416272270" sldId="263"/>
            <ac:spMk id="2" creationId="{A7F81625-3A11-4D88-A05D-D29094FCD6A2}"/>
          </ac:spMkLst>
        </pc:spChg>
        <pc:spChg chg="mod">
          <ac:chgData name="Pooja Harde" userId="963d1b84722f2009" providerId="LiveId" clId="{5FB37C79-318F-4366-A18B-56F967AEE802}" dt="2020-01-16T06:48:38.293" v="3085" actId="113"/>
          <ac:spMkLst>
            <pc:docMk/>
            <pc:sldMk cId="3416272270" sldId="263"/>
            <ac:spMk id="3" creationId="{C8D8FBD2-802F-4E02-B28F-90DAD0966C5C}"/>
          </ac:spMkLst>
        </pc:spChg>
      </pc:sldChg>
      <pc:sldChg chg="addSp delSp modSp add del">
        <pc:chgData name="Pooja Harde" userId="963d1b84722f2009" providerId="LiveId" clId="{5FB37C79-318F-4366-A18B-56F967AEE802}" dt="2020-01-16T07:32:41.610" v="3315" actId="2696"/>
        <pc:sldMkLst>
          <pc:docMk/>
          <pc:sldMk cId="1329100305" sldId="264"/>
        </pc:sldMkLst>
        <pc:spChg chg="del">
          <ac:chgData name="Pooja Harde" userId="963d1b84722f2009" providerId="LiveId" clId="{5FB37C79-318F-4366-A18B-56F967AEE802}" dt="2020-01-16T06:59:40.384" v="3146" actId="478"/>
          <ac:spMkLst>
            <pc:docMk/>
            <pc:sldMk cId="1329100305" sldId="264"/>
            <ac:spMk id="2" creationId="{EF1B4B80-321F-447D-9D80-2156B19C4C9C}"/>
          </ac:spMkLst>
        </pc:spChg>
        <pc:spChg chg="mod">
          <ac:chgData name="Pooja Harde" userId="963d1b84722f2009" providerId="LiveId" clId="{5FB37C79-318F-4366-A18B-56F967AEE802}" dt="2020-01-16T07:00:35.835" v="3269" actId="20577"/>
          <ac:spMkLst>
            <pc:docMk/>
            <pc:sldMk cId="1329100305" sldId="264"/>
            <ac:spMk id="3" creationId="{F359D295-0BD4-42CF-997E-5B9083A89E4E}"/>
          </ac:spMkLst>
        </pc:spChg>
        <pc:cxnChg chg="add mod">
          <ac:chgData name="Pooja Harde" userId="963d1b84722f2009" providerId="LiveId" clId="{5FB37C79-318F-4366-A18B-56F967AEE802}" dt="2020-01-16T07:02:10.417" v="3277" actId="1582"/>
          <ac:cxnSpMkLst>
            <pc:docMk/>
            <pc:sldMk cId="1329100305" sldId="264"/>
            <ac:cxnSpMk id="5" creationId="{A7EB4C90-9B22-4696-BCE6-665891BD806F}"/>
          </ac:cxnSpMkLst>
        </pc:cxnChg>
        <pc:cxnChg chg="add mod">
          <ac:chgData name="Pooja Harde" userId="963d1b84722f2009" providerId="LiveId" clId="{5FB37C79-318F-4366-A18B-56F967AEE802}" dt="2020-01-16T07:02:04.840" v="3276" actId="1582"/>
          <ac:cxnSpMkLst>
            <pc:docMk/>
            <pc:sldMk cId="1329100305" sldId="264"/>
            <ac:cxnSpMk id="7" creationId="{08396A8F-1044-40D4-946F-241A66DCF3A2}"/>
          </ac:cxnSpMkLst>
        </pc:cxnChg>
      </pc:sldChg>
      <pc:sldChg chg="addSp delSp modSp add">
        <pc:chgData name="Pooja Harde" userId="963d1b84722f2009" providerId="LiveId" clId="{5FB37C79-318F-4366-A18B-56F967AEE802}" dt="2020-01-16T07:33:25.604" v="3321" actId="14100"/>
        <pc:sldMkLst>
          <pc:docMk/>
          <pc:sldMk cId="3880115483" sldId="264"/>
        </pc:sldMkLst>
        <pc:spChg chg="del">
          <ac:chgData name="Pooja Harde" userId="963d1b84722f2009" providerId="LiveId" clId="{5FB37C79-318F-4366-A18B-56F967AEE802}" dt="2020-01-16T07:32:50.624" v="3317" actId="478"/>
          <ac:spMkLst>
            <pc:docMk/>
            <pc:sldMk cId="3880115483" sldId="264"/>
            <ac:spMk id="2" creationId="{0F4E6A33-6BC4-4A99-B5F3-48B93892C55F}"/>
          </ac:spMkLst>
        </pc:spChg>
        <pc:spChg chg="del">
          <ac:chgData name="Pooja Harde" userId="963d1b84722f2009" providerId="LiveId" clId="{5FB37C79-318F-4366-A18B-56F967AEE802}" dt="2020-01-16T07:32:52.262" v="3318" actId="478"/>
          <ac:spMkLst>
            <pc:docMk/>
            <pc:sldMk cId="3880115483" sldId="264"/>
            <ac:spMk id="3" creationId="{63C7FD1B-1708-4199-9F38-03CC8F53364F}"/>
          </ac:spMkLst>
        </pc:spChg>
        <pc:picChg chg="add mod">
          <ac:chgData name="Pooja Harde" userId="963d1b84722f2009" providerId="LiveId" clId="{5FB37C79-318F-4366-A18B-56F967AEE802}" dt="2020-01-16T07:33:25.604" v="3321" actId="14100"/>
          <ac:picMkLst>
            <pc:docMk/>
            <pc:sldMk cId="3880115483" sldId="264"/>
            <ac:picMk id="5" creationId="{A69FC635-2331-43F5-92D3-0339249CE98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1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286 145 4760,'0'0'56,"-8"0"-9,-60-4 497,-92-10 2223,158 14-2713,-1 0-1,1-1 1,0 0-1,0 1 0,-1-1 1,1 0-1,0 0 1,0 0-1,0 0 0,0-1 1,0 1-54,-4-2 95,4 2 273,2-1-320,-1 1 1,0 0-1,0-1 0,0 1 0,0 0 0,0 0 1,0 0-1,0-1 0,0 1 0,0 0 1,-2 0-49,1-2 420,2-1 0,1 2-408,-1 0 36,0 1-1,0-1 1,0 1-1,1-1 1,-1 1-1,0 0 0,1-1 1,0 1-1,-1-1 1,1 1-1,0 0 1,-1-1-1,1 1 1,0 0-1,0 0 0,0 0 1,0 0-1,0 0 1,1 0-1,-1 0 1,0 0-1,0 0 1,1 0-1,-1 1 0,0-1 1,1 1-1,-1-1 1,0 1-1,1-1 1,1 1-48,23-9 397,27-5 151,-30 9-373,38-8 846,18 1-1021,-23 9 459,-27 4-5,-1 1 1,0 1 0,27 6-455,-46-7 389,-6-1-268,0 0 0,-1-1 0,1 1-1,0 0 1,0 0 0,-1 0 0,1 1 0,-1-1 0,2 1-121,-3-1 37,-1 1 0,1-1 0,0 0 0,0 0 0,0 0 0,-1 1 1,1-1-1,-1 0 0,1 1 0,-1-1 0,1 1 0,-1-1 0,0 0 1,0 1-1,0-1 0,0 1 0,0-1 0,0 1 0,0-1 0,0 2-37,-6 33 350,-1-1-1,-1 1 0,-8 18-349,9-36 148,-1 0-1,0 0 0,-1-1 0,-8 11-147,-11 22 210,20-34-183,3-7 17,1-1-1,1 1 1,-1 0-1,-1 9-43,-15 49 188,20-65-170,0 0 0,0 0 0,0 0-1,-1 0 1,2 0 0,-1 0 0,0 0 0,0 0-1,1 0 1,-1 0 0,1 0 0,0-1 0,-1 1-1,1 0 1,0 0 0,0 0 0,0-1-1,1 2-17,19 22 110,-19-23-108,1 0 8,0 0 0,0 0 0,0-1 0,0 1 0,0-1 0,0 1 0,1-1 0,-1 0 0,0 0 0,1 0 0,-1-1 0,1 1 0,-1-1 0,2 0-10,0 0 11,0 1 0,1 0 0,0 0 0,-1-1 0,1 0 0,-1-1 0,1 1 0,-1-1 0,1 0 0,-1 0 0,0-1 0,1 1 0,3-3-11,17-5 73,-13 6-26,-6 2-6,0-1 1,0 0-1,0 0 0,0-1 1,0 0-1,-1 0 0,0 0 1,1-1-1,-1 0 0,-1 0 1,1-1-1,-1 0 0,4-3-41,-17 24 95,5-6-80,-53 114 187,46-104-175,1-5 3,2 1 1,0 0-1,1 1 1,0 0-1,1 0 1,-1 11-31,5-15 13,0-1 1,1 1-1,0-1 1,1 1 0,0 0-1,1-1 1,0 1-1,1-1 1,1 0 0,3 8-14,-3-9 8,1 0 0,1 0 0,0 0 0,0-1 0,1 0 0,4 5-8,-9-13 8,-1-1-5,-1 0 0,1-1 0,0 1 1,-1 0-1,1 0 0,0 0 0,-1 0 1,1 0-1,-1 0 0,1 0 1,-1 0-1,0 0 0,1 0 0,-1 0 1,0 0-1,0 0 0,0 0 0,0 1-3,-4 6 12,0-1 0,0 0 0,-1 0-1,0-1 1,0 1 0,-1-1 0,0 0 0,0 0-1,0-1 1,-1 0 0,1 0 0,-6 2-12,-1 1 6,-39 16 36,-181 55 150,189-59-72,-9 7-120,14-7 53,35-18-20,9-6 9,-5 3-42,0 0 1,1 0-1,-1 1 1,0-1-1,1 0 1,-1 0-1,1 0 0,-1 1 1,1-1-1,0 0 1,-1 1-1,1-1 0,0 1 1,-1-1-1,1 1 1,0-1-1,0 1 1,0-1-1,20-11 0,2 2 0,-1 0 0,4 0 0,72-28-283,-52 21-2268,38-15-11568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2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58 9952,'-3'-2'361,"-7"-6"56,7 6 205,0 0-62,2 0-626,-1 0 179,1 0 0,-1 0 1,1 1-1,-1-1 0,0 0 1,1 1-1,-1-1 0,0 1 0,0 0 1,0 0-1,0 0 0,-1 0 1,1 0-1,0 0 0,0 0 0,0 1 1,-1-1-1,0 1-113,-2-1 403,-5 1 11,5-1 29,-5-4 22,6 2 45,-4-1 9,4 3 1,-6 0 0,8 0 0,-1 1 16,2-1-481,0 1 0,1 0 0,-1 0 0,1 0 0,-1 0 0,1 0 0,-1 0 1,1 0-1,-1 0 0,0 0 0,1 0 0,-1 0 0,1 0 0,-1 0 0,1 0 0,-1 1 0,1-1 1,-1 0-1,1 0 0,-1 1 0,1-1 0,-1 0 0,1 0 0,-1 1 0,1-1 0,-1 1-55,-7 10 420,4-6-213,0 1 0,1 0 0,-1 0 0,1 0-1,1 0 1,-1 0 0,1 1 0,-1 2-207,0 8 285,1-1 0,-1 15-285,0-2 357,0 110 432,3-113-668,1-13-12,0-1 0,0 1 1,2 0-1,0 3-109,1 4 43,1 18 539,8 25-582,-2-6 277,1 13-70,9 86 359,-19-145-496,-1 61 436,-1-70-482,0-2-27,0 1 0,0-1 0,0 0 0,0 0 0,-1 0 0,1 0 0,0 0 0,0 1 0,0-1 0,0 0 0,0 0 0,0 0 0,0 0 0,0 1 0,0-1 0,0 0 0,0 0 0,0 0 0,0 1 0,0-1 1,0 0-1,0 0 0,0 0 0,0 0 0,0 1 0,0-1 0,0 0 0,0 0 0,0 0 0,0 0 0,1 1 0,-1-1 0,0 0 0,0 0 0,0 0 0,0 0 0,0 0 0,0 0 0,1 1 0,-1-1 0,0 0 0,0 0 0,0 0 0,0 0 0,1 0 0,-1 0 0,0 0 0,0 0 0,0 0 3,9-9-3,15-29-502,14-30-1184,-31 54-182,23-40-13802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2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99 6904,'-8'-10'42,"6"8"173,1-2 4,-4-44 1249,5 46-1308,-2-2 0,-8-9-94,8 10 108,-12-4 598,11 6 1645,7 0-921,20-1-443,23 1-975,80 1 1388,-21 13-483,-80-9-761,1 2 261,-1 1 1,0 2-1,3 2-483,-8-4 384,6 2 74,-17-7-263,-1 1 0,0 0 0,1 1 0,-1 0 0,0 1 1,-1 0-1,2 1-195,-5-3 64,-1 0 1,0 0 0,0 0-1,0 1 1,0 0 0,0-1-1,-1 1 1,0 1 0,0-1-1,0 0 1,0 1 0,-1-1-1,0 1 1,0 0 0,0 0-1,0 0 1,-1 0 0,0 0-1,0 0 1,0 3-65,4 41 282,-2 0 0,-3 25-282,0-55 7,0-11 7,0 0-1,0-1 1,-1 1 0,-1 0 0,1 0 0,-1-1 0,0 1 0,-4 6-14,-4 17 47,8-27-45,-9 32 73,-2-1-1,-1-1 1,-4 4-75,11-28 25,1 1 1,-2-2 0,1 1-1,-1-1 1,-1 0 0,0 0 0,-3 1-26,-27 20 74,22-17-40,3-2 22,0-1 1,-1 0-1,-5 2-56,12-8 11,5-2-2,0-1-1,0 0 0,-1 0 1,1 0-1,0 0 0,0 0 1,-1 0-1,1-1 1,-1 0-9,-139 25 289,136-24-274,-6-2 5,-1-4-11,7-4-9,5 5-7,0-5-14,1 6-54,1 3 49,0-1 0,-1 1 0,1-1 0,0 1 0,0-1 0,0 1 0,0-1 0,0 0 0,0 1 0,0-1-1,0 1 1,0-1 0,0 1 0,1-1 0,-1 1 0,0-1 0,0 0 0,0 1 0,1-1 0,-1 1 0,0-1 0,0 1 0,1 0-1,-1-1 1,1 1 0,-1-1 0,1 1 26,17-14-2953,6-2-11533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29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200 238 10400,'2'-5'3,"0"2"10,0 0-1,-1 1 1,1-1 0,-1 0 0,0 0-1,0 0 1,0 0 0,0 0 0,0 0 0,-1 0-1,1 0 1,-1-1 0,0 1 0,0 0 0,0 0-1,0 0 1,-1 0 0,1-2-13,-15-44 2096,-20-47-2096,32 90 368,-4-2 76,4 4-8,-5-2-3,1 4-18,-28 0 61,33 2-169,-2 1 64,3-1-348,0-1 0,1 1 1,-1 0-1,1 0 0,-1 0 1,0 0-1,1 0 0,-1 0 1,1 1-1,-1-1 0,0 0 1,1 0-1,-1 0 0,1 0 1,-1 1-1,1-1 0,-1 0 1,1 1-1,-1-1 0,1 0 1,-1 1-1,1-1 1,-1 0-1,1 1 0,-1 0-23,-58 96 1055,56-92-1002,0 1 1,0 0-1,1 0 0,0 0 1,0 0-1,0 1 0,1-1 1,-1 0-1,2 1 0,-1-1 1,1 1-1,0-1 0,0 1 1,1-1-1,0 7-53,0-2 48,1 12 59,2 0-1,0-1 1,1 0 0,1 0 0,1 0 0,1-1-1,1 0 1,1 0 0,9 12-107,-2 0 333,-16-30-171,1 2 32,-2-5-181,0 1 0,0-1 0,0 1-1,0-1 1,0 1 0,0-1-1,0 0 1,0 1 0,0-1-1,0 1 1,1-1 0,-1 1 0,0-1-1,0 0 1,0 1 0,1-1-1,-1 1 1,0-1 0,0 0 0,1 1-1,-1-1 1,0 0 0,1 1-1,-1-1 1,0 0 0,1 0 0,-1 1-1,1-1 1,-1 0 0,0 0-1,1 0 1,0 1-13,44 9 496,-43-10-458,1 0-1,-1 0 1,0 0 0,1 0-1,-1-1 1,0 1 0,1-1 0,-1 0-1,0 1 1,0-1 0,1 0-1,-1 0 1,0-1 0,0 1-1,1-1-37,0-1 22,-1 1-1,0 0 1,1-1-1,-1 1 0,0-1 1,-1 0-1,1 0 1,0 0-1,-1 0 1,1 0-1,-1 0 0,0 0 1,0 0-1,0-1 1,-1 1-1,1 0 1,-1-1-1,0 1 0,0-1-21,0-12 171,0 0 1,-2 0-1,-2-10-171,1 3 130,3 14-83,0 0 0,1 1 0,0-1 0,0 0 0,1 1 0,0-1 0,0 1-1,1 0 1,0 0 0,2-4-47,10-16 183,-12 25-165,-1-1 1,0 0-1,0 0 0,0-1 1,0 1-1,-1 0 1,1-1-1,-1 1 0,0-3-18,0 1 60,2-5 11,-1 6-4,6-6 2,-6 8-4,-2 3-1,3-2 0,6-6 0,-7 6 0,-2 2-1,2-2-6,5-6-3,-6 6-10,-1 2 2,0 0 2,0 0-1,3 6-31,0 0 0,-1 0 1,0 1-1,-1-1 0,0 0 0,1 1 0,-2-1 1,1 0-1,-1 7-16,1-2 3,3 33 88,-1 39-91,-3-48 26,2-1 0,1 1 1,4 13-27,12 36 20,-17-73-16,-2-8-1,1 0 0,-1-1 0,1 1 0,0 0 0,0 0 0,0-1-1,1 1 1,-1 0 0,0-1 0,1 1 0,0-1 0,-1 0 0,1 0 0,0 1 0,0-1-3,6 8 22,-6-7 2,2-1-4,-1 0-15,0-1 0,0 0-1,0 0 1,1 0-1,-1 0 1,0-1 0,1 1-1,-1-1 1,1 0 0,-1 0-1,0 0 1,1 0 0,-1-1-1,1 1 1,-1-1 0,0 0-1,1 0 1,-1 0-1,0 0 1,0-1 0,0 0-1,0 1 1,0-1 0,0 0-1,-1 0 1,1 0 0,1-2-5,3-1 5,-5 3-3,1 0 1,-1 0-1,0 0 1,0 1-1,0-2 0,-1 1 1,1 0-1,-1 0 0,1-1 1,-1 1-1,1 0 1,-1-1-1,0 0 0,0 0-2,58-137 98,-30 84-52,-9 11 74,6-25-120,-9 23 48,15-43 79,-31 88-92,7-16 51,-8 14-52,0-28 58,0 30-56,0 2 4,-3-1 6,-7-1 1,7 1-4,2 4-5,-15 40 73,15-39-92,3 4 2,-1-4-4,5 4-2,0-3-6,17 5-2,4-3-4,32 5 3,-41-10-8,27 6-5,-40-7 2,6-1 2,-8 0-4,-3 0-1,0 18-6,0 199-42,0-144 54,3-51 2,6-4 0,8 16 0,-3-20 0,-11-13 0,-1 0 0,0 0 0,1 0 0,-1 0 0,1 0 0,-1-1 0,1 1 0,2-1 0,-1 1 0,0-1 0,0 0 0,0-1 0,0 1 0,0-1 0,0 1 0,3-2 0,-1 0 0,1-1 0,-1 0 0,1 0 0,-1 0 0,2-2 0,0 0 0,-1 0 0,1-1 0,-1 0 0,1-2 0,-1 0 0,0 0 0,0 0 0,-1 0 0,0-2 0,20-39 2,0-3 3,10 4-2,5 2 2,-4-6-2,-5-1 2,-8 9-2,-8 6 2,-7 3-4,-6 8-1,-3 26 0,0 0 0,-1 0 0,1-1 0,0 1 0,0 0 0,-1 0 0,1 0 0,0 0 0,-1 0 0,1 0 0,-1-1 0,0 1 0,1 0 0,-1 0 0,-12-8 0,-6 2 0,13 7 1,0-1 1,0 1-1,0 1 0,-1-1 0,1 1 1,0 0-1,0 1 0,0-1 0,0 1 1,0 0-1,1 1 0,-1-1 0,0 1 1,-3 3-2,3-2 6,-4 7 2,-2 7-1,12-18-7,-1 1 0,1 0 0,0 0 0,0-1 0,0 1 0,0 0 0,0 0 0,0-1 0,0 1 1,0 0-1,0-1 0,1 1 0,-1 0 0,0 0 0,0-1 0,1 1 0,-1 0 0,0-1 0,1 1 0,-1-1 0,1 2 0,1 1 0,0 0 0,0-1 0,0 1 0,0 0 0,1-1 0,-1 1 0,2 1 0,3 0 0,0 1 0,1-1 0,-1 0 0,6 2 0,46 17 0,7-2 0,-12-6-5,-13-4-14,34 14 19,-73-25 0,0 1-1,-1 0 0,1 0 0,-1 0 1,1 0-1,-1 0 0,0 0 1,0 1-1,1-1 0,-1 0 0,0 1 1,0-1-1,0 1 0,0-1 1,0 1-1,-1 0 0,1-1 1,0 1-1,-1 0 0,1 1 1,0 3-2,1 0 0,-2 0 0,1 0 0,-1 1 0,0 1 2,-2 33 0,-8 3 0,-2 0 0,4-4 0,4-2 0,2-26 0,4 42 0,-2-49 0,0 0-1,0 0 0,1 0 1,0 0-1,0 0 0,0-1 1,0 1-1,1 0 0,0-1 1,0 1-1,0-1 0,2 3 1,17 14 0,8-2 0,0-7 0,7-8 0,6-9 2,5-10 3,4-7-2,-4-5 2,-10-2-2,-4-5 2,1-4-4,0-3-1,-8 0 2,-5-3 3,-5 1-4,-4 1-1,-3 0 0,-5 4 0,-7 9 0,-3-23 0,0 31 0,-5 7 0,-10 1 0,15 10 0,2 2 0,-25-3 0,24 1 0,-1 1 0,-20 5 2,22-2-1,0 0 0,0 0 0,1 0 0,-1 1 1,0 0-1,0-1 0,1 1 0,-1 0 1,1 1-1,0-1 0,0 1 0,0-1 0,0 1 1,0 0-2,-6 7 6,0 1 0,1 0 1,-3 5-7,3-4 1,-11 17 0,5 3-1,5 1 0,-2 24 0,10-51 0,-1 20 0,2-12-1,0-12-6,2-1 1,3 1 2,-1-1 0,1 0 0,-1 0 1,1 0-1,0-1 0,-1 1 0,1-1 0,0-1 1,0 1-1,-1 0 0,1-1 0,0 0 1,-1 0-1,1-1 0,-1 1 0,3-2 4,5-2-14,0-1 0,0 0 0,0-1-1,10-8 15,-17 11-3,-1 0-1,1 0 1,-1-1-1,0 1 1,0-1-1,-1 0 0,1-1 1,-1 1-1,0-1 1,1-3 3,0 1-3,33-62-27,-14 5 14,-18 51 18,5 1 4,-7 8 2,-2-3 0,-1 6 0,0 2 0,1 2-1,3 6-4,-1-1 2,20 83-4,-19-75-4,0 0 0,1 0 0,1 0 0,0-1 0,1 0 0,1-1 0,0 1 0,1-1 0,0-1 0,10 10 3,16 17-18,5 3-2,-38-40 18,1-1 0,-1 1 0,1-1 0,-1 0 0,1 0 0,-1 0 0,1 0 0,0 0 0,0 0 0,-1-1 0,1 1 0,0-1 1,0 0-1,0 0 0,0 0 0,0 0 0,-1-1 0,1 1 2,1-1-3,1 1 0,0-1 1,0 1-1,0-1 1,0-1 0,-1 1-1,1-1 1,0 1-1,-1-2 1,1 1 0,-1 0-1,0-1 1,3-2 2,-1 1-2,-4 3 1,0 0 0,0 0 0,0 0 0,-1 0 0,1 0 0,0-1 0,-1 1 0,1-1 0,-1 1 0,0-1 0,1 0 0,0-1 1,2-3-1,12-19-1,-10 14 12,0 0 0,-1 0-1,-1 0 1,0-1 0,0 1 0,-2-1-1,1 0 1,-1 0-10,-1-7 23,0 0-1,-1 0 1,-1-1-1,-2-8-22,1 23 7,6-17 57,-3 19-37,4-4 0,-5 7-24,0-1-1,1 1 1,-1 0-1,0-1 1,0 1-1,0 0 1,0-1-1,0 1 1,0 0-1,1-1 1,-1 1-1,0 0 1,0-1-1,0 1 0,1 0 1,-1-1-1,0 1 1,1 0-1,-1 0 1,0 0-1,0-1 1,1 1-1,-1 0 1,0 0-1,1 0 1,-1-1-1,0 1 1,1 0-1,-1 0 0,1 0 1,-1 0-1,0 0 1,1 0-3,0 0 0,0 0 0,0 0 1,0 1-1,0-1 0,0 0 1,0 0-1,-1 1 0,1-1 0,0 1 1,0-1-1,0 1 0,0-1 1,-1 1-1,1-1 0,0 1 0,-1 0 1,1-1-1,0 1 0,-1 0 1,1 0-1,-1 0 0,1-1 1,0 2-1,1 2 1,4 4 0,1 1 1,-1 0-1,0 0 0,-1 1 1,0-1-1,0 1 0,-1 2-1,3 4 2,-3-6 2,5 8 6,1 0 0,6 9-10,-15-25 1,0-1 0,0 1 0,1-1 0,-1 1 0,0-1 0,1 1 1,-1-1-1,1 0 0,-1 1 0,1-1 0,0 0 0,0 0 0,-1 0 1,1-1-1,0 1-1,7 3 3,2 2-1,36 14 16,1-7 7,16 2-25,-40-13 13,-10-2-7,0 1-4,0-1 1,0-1 0,-1 0-1,1-1 1,0 0 0,0-2-1,8-2-2,15-7 8,-1-2-1,-1-1 1,9-7-8,-32 16 1,-9 5 0,1 0 0,-1 0 1,0-1-1,0 1 0,0-1 0,0 0 0,0 0 1,1-1-2,2-3 3,0 0 1,-1-1-1,0 1 1,0-1 0,0 0-1,-1-1 1,0 1-1,-1-1 1,0 0 0,0-2-4,-2 5 2,0 0 0,0 0 0,-1 0 1,0 0-1,0 1 0,-1-1 0,0 0 1,0 0-1,0 0 0,0 0 0,-1 1 1,0-1-1,-1 1 0,1-1 0,-1 1 1,0 0-1,0 0 0,0 0 0,-1 1 1,0-1-1,0 1 0,0 0 1,-2-2-3,3 4 1,-1 0 0,1 0 1,0 0-1,0 1 0,-1-1 1,1 1-1,-1 0 0,1 0 1,-1 0-1,1 1 0,-1-1 1,0 1-1,1 0 0,-1 0 1,0 0-1,1 0 0,-2 1-1,-6 1 5,1 0-1,-1 0 0,0 1 1,-8 4-5,15-5 1,-1 1 0,1-1 1,1 1-1,-1-1 0,0 1 0,1 0 1,-1 1-1,1-1 0,0 1 1,0-1-1,-1 3-1,0 0 2,-1-1-1,0 1 1,1 0 0,0 1 0,0-1 0,0 1 0,1 0 0,0 0 0,-1 6-2,0-3 2,-10 34 21,9-24-19,-14 50 0,4 10 1,5 9-4,7-2-1,3-10 0,-2-4 0,-4-5 0,-2-6 0,0-13 0,6-35-1,0 0 0,-1 1 1,0-1-1,-1 0 0,-1-1 0,0 1 0,-1-1 0,0 0 0,-1 1 1,-1-3 0,6-7-1,0 0 0,-1-1 1,0 1-1,0-1 0,0 0 1,0 0-1,0 0 0,-1 0 1,1-1-1,-1 1 0,0-1 1,-14 10-3,0-2 0,0 0-1,-1-1 1,0 0 0,-1-2 0,0-1 0,0 0 3,4-2-2,11-2 1,-1-1 0,1 0 0,-1-1 0,1 1 0,0-1 0,-1 0 0,1-1 0,-5 0 1,-48-4-8,-1-4 0,-17-6 8,61 12 0,-50-18-8,-106-50-57,169 71 59,1-1 0,-1 0 0,1 0 0,-1 0 0,1 0 0,-1 0 0,1 0 0,0 0 1,0 0-1,-1-1 0,1 1 0,0 0 0,0-1 0,0 1 0,1-1 0,-1 1 0,0-1 0,0 0 6,0 0-13,2 1 3,-1 0 0,0 0 0,0 1 0,1-1 1,-1 0-1,0 0 0,1 1 0,-1-1 0,1 0 0,-1 1 0,1-1 1,-1 0-1,1 1 0,0-1 0,-1 1 0,1-1 0,0 1 0,-1-1 1,1 1-1,0 0 0,-1-1 0,1 1 0,0 0 10,1-1-20,37-19-244,41-26-341,-44 24-2147,35-22-12834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4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5208,'0'0'121,"4"2"-15,14 7-28,-14-7 209,-4-2 69,0 0 48,0 0 6,1-2-19,1-4-24,-2 4-94,17-6 190,-9 8-258,-5 0-172,0 0 0,0 0 0,0 0 0,0 1 0,0-1 0,0 1 0,0 0 0,0 0 0,0 0 0,0 0 0,0 0 0,-1 1 0,1-1 0,0 1 0,-1 0 0,1-1 0,-1 1 0,0 1 0,0-1 0,1 0 0,-1 0 0,-1 1 0,2 0-33,0-1 59,0-14 23,-2 3-36,0 6-40,-1 0 0,0 0 0,1 0 0,0 1 0,-1-1 0,1 0 0,0 0 0,0 1-1,1-1 1,-1 1 0,0-1 0,1 1 0,0 0 0,0-1-6,-2 3 4,1 0 0,0-1-1,-1 1 1,1 0 0,0 0 0,-1 0-1,1 0 1,0 0 0,-1 0 0,1 0-1,0 0 1,-1 1 0,1-1 0,-1 0 0,1 0-1,0 0 1,-1 1 0,1-1 0,-1 0-1,1 1 1,-1-1 0,1 0 0,-1 1-1,1-1 1,-1 1 0,1-1 0,-1 1-4,5 4 54,0 0 1,0 1 0,-1-1-1,0 1 1,1 2-55,-3-5 7,0 1 0,0-1 0,0 1 0,-1 0 1,1-1-1,-1 1 0,0 0 0,0 0 0,1 3-7,4 63 168,-4-61-137,1 0 0,0 0 0,0 0-1,1 0 1,0 0 0,0-1 0,5 7-31,-2-3 24,59 109 379,10 6 33,-63-106-346,0-2 1,2 0 0,0 0-1,1-1 1,0-1 0,8 5-91,1 2 81,15 15 119,1-2-1,1-2 1,6 1-200,146 104 572,-175-128-496,1 0-1,0-1 1,0-1 0,18 6-76,-17-8 27,24 12 233,45 11-260,-34-13 111,176 49 190,-208-60-287,-12-4 17,0 0 0,1-1 0,-1 0 0,7-1-31,128 10 142,-113-9-51,1-1-1,-1-2 1,27-5-91,-13 1 115,61-11 293,36-13-408,-92 17 157,-23 6-52,0-2 0,16-6-105,-31 8 57,0-1 0,0 0 0,12-9-57,-21 12 16,-1-1 1,1 1 0,-1-1 0,1 0 0,-1 0-1,-1-1 1,1 0 0,1-2-17,-5 6 7,0-1 0,0 1-1,0 0 1,0 0 0,-1 0 0,1-1 0,0 1 0,-1 0 0,0-1 0,0 1 0,0-1-1,0 1 1,0 0 0,0-1 0,-1-1-7,1 1 9,0 2-5,0 0 1,-1 0-1,1 0 1,0 0 0,0 1-1,-1-1 1,1 0-1,0 0 1,-1 0-1,1 1 1,-1-1-1,1 0 1,-1 0-1,0 1 1,1-1-1,-1 0 1,0 1-1,0-1-4,-3-3 12,-3-4 2,-1 0 1,0 0-1,-1 1 0,1 0 1,-1 1-1,-1 0 0,1 0 1,-1 1-1,-2-1-14,-7-2 11,-1 1 1,0 0-1,0 1 1,-8 0-12,-7 1 4,-3 2 1,-13 2-2,-2-3 2,3-5-3,5 2-2,4 6 0,-22 7 0,60-6-1,0 0 0,0 0 0,0 0 1,1 1-1,-1-1 0,0 1 0,0 0 1,1 0-1,-1 0 0,0 0 1,1 0-1,-1 0 0,0 1 1,3-2 0,0 0 0,0 0 0,0 0 0,0 0 0,0 0 0,0 0 0,0 0-1,-1 1 1,1-1 0,0 0 0,0 0 0,0 0 0,0 0 0,0 0 0,0 0 0,0 0 0,0 0 0,0 0-1,0 0 1,0 0 0,0 0 0,0 0 0,0 1 0,0-1 0,0 0 0,0 0 0,0 0 0,0 0 0,0 0 0,0 0-1,0 0 1,0 0 0,0 0 0,0 1 0,0-1 0,0 0 0,0 0 0,0 0 0,0 0 0,0 0 0,0 0-1,0 0 1,0 0 0,0 0 0,0 0 0,0 0 0,0 0 0,0 1 0,1-1 0,-1 0 0,0 0 0,0 0-1,0 0 1,0 0 0,0 0 0,0 0 0,0 0 0,0 0 0,0 0 0,0 0 0,2 2 0,-1 0 0,1 0 0,-1-1-1,1 1 1,0-1 0,0 1 0,-1-1 0,1 1 0,0-1 0,0 0 0,0 0 0,1 0 0,-1 0 0,0 0 0,1 0 0,7 1 0,1 4-1,-6-4 0,0 0 0,0 0 0,0 0 0,1 0 0,-1-1 0,4 0 1,138 27-16,-88-19-1,99 0-29,-139-9 44,27 4-21,-43-3 22,25 3-7,-1 1 0,1 1 0,-1 1 1,-1 2-1,26 11 8,-24-5-1,2 4 1,-5 5 0,-8 1 0,-10 5 0,-4 3 0,-6 6 0,-7 4 0,-6 4 0,-4-3 0,-6-2 0,-2-2 0,-5 1 0,-6 0 0,27-28-141,-16 17-480,1 1 0,1 1 0,-6 12 621,16-19-9660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4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161 388 2072,'0'0'97,"0"0"34,0 0 114,0 0 19,0 0-57,0 0-18,0 0-10,0 0-7,-4-5-16,-13-12 24,12 11 113,1-3 75,2 6 167,-5 0 38,4 1-9,-5-1-5,7 3-511,0 0 1,0 0-1,0 0 1,-1 0 0,1 0-1,0 1 1,0-1-1,0 0 1,0 1-1,0-1 1,0 1-1,0-1 1,0 1-1,0-1 1,0 1 0,0 0-1,0 0 1,0 0-49,-1 0 94,-2 2 25,-1 1 1,1 0-1,0-1 1,0 1-1,1 1 0,-1-1 1,1 1-1,0-1 1,0 1-1,0 0 1,1 0-1,-1 0 1,1 1-1,1-1 1,-1 0-1,1 1-119,-8 18 281,3-9-99,1 1-1,0 0 1,1 0 0,1 1 0,1-1 0,0 1-1,1-1 1,1 1 0,0 0 0,2-1 0,0 1-182,-1-13 160,2 4 26,-2-7-167,0 1 0,0-1 1,0 0-1,0 0 0,1 1 0,-1-1 0,0 0 0,0 0 0,1 0 0,-1 0 0,1 0 0,-1-1 1,1 1-1,-1 0 0,1-1 0,-1 1 0,1-1 0,0 0 0,-1 1 0,1-1 0,0 0 0,-1 0 1,1 0-1,0 0 0,-1 0 0,1 0 0,0-1 0,-1 1 0,1-1-19,7 0 68,1-1 0,0-1 0,-1 1 0,1-2-68,-8 3 18,7-3 44,0 0-1,0-1 1,-1 0 0,1-1-1,-1 0 1,-1 0-1,1 0 1,-1-1-1,5-6-61,0 0 100,-1-1 0,0-1 0,-1 0 0,3-6-100,-11 16 42,0 0 0,-1 1 1,1-1-1,-1 0 1,0 0-1,0 0 1,-1 0-1,1 0 0,-1 1 1,0-1-1,-1 0 1,1 0-1,-1-1-42,0 1 13,1 3 4,-1-1 1,0 1 0,0-1 0,0 1 0,0 0 0,-1 0 0,1-1 0,-1 1 0,1 0-1,-1 0 1,0 1 0,0-1 0,0 0 0,1 0 0,-2 1 0,1-1 0,0 1-1,0 0 1,0 0 0,-2-1-18,-10-7 88,11 6-52,-1 0-1,0 0 1,0 1 0,0 0-1,-1-1 1,1 2 0,-1-1-1,1 0 1,-1 1 0,1 0-1,-1 0 1,0 0 0,-2 0-36,0 1 75,3 1-14,-7 2-1,8-2-9,104-63 202,-58 35-241,-42 27-12,9-6 11,0 0-1,0 0 1,1 1 0,5-2-11,-13 6 4,-1 0 0,1 0 1,0 0-1,0 0 0,-1 1 1,1-1-1,0 1 0,0-1 0,0 1 1,-1 0-1,1 0 0,0 1 1,0-1-1,0 1 0,-1-1 1,1 1-1,0 0 0,0 0 1,-1 0-1,1 0 0,-1 0 1,1 1-1,-1-1 0,0 1 1,1 0-5,3 5 14,0 0 0,0 0 0,-1 1 1,1-1-1,-2 1 0,1 0 1,-1 1-1,1 3-14,4 15 34,-1-1 0,-1 6-34,-2-14 29,-2-5-8,-1 0-1,0 0 1,-1 0-1,0 0 1,-1 0-1,0 1-20,1-10 19,2 4 2,-2-5-4,-1-3 1,0 0 4,15-6 28,-5-6-21,-1-1-1,0 0 1,6-12-29,4-6 15,42-56 100,10-1 34,-70 86-144,-1 1 0,1 1-1,0-1 1,0 0 0,1 0-1,-1 0 1,0 0 0,0 1 0,0-1-1,0 1 1,1-1 0,-1 1-1,1-1-4,28-1 98,-27 2-90,1-1 0,0 1 0,-1 0 0,1 0-1,0 1 1,0-1 0,-1 1 0,1 0 0,0 0 0,-1 0 0,1 0 0,-1 1 0,0-1 0,1 1 0,-1 0 0,0 0 0,0 0 0,0 0-1,2 3-7,0 2 6,0 1-1,-1 0 0,-1 0 0,1 0 0,0 2-5,13 34 7,-11-25-4,-1-1-1,14 47 6,-17-54-7,0 0 1,15 18 3,3 2 3,-18-26-7,1 0 1,16 8 3,-17-12-5,-1 0 1,0 0-1,1 0 1,-1 0 0,1 0-1,-1-1 1,1 1-1,-1 0 1,1-1-1,0 1 1,-1-1-1,1 0 1,0 0 0,-1 1-1,1-1 1,0 0-1,-1 0 1,1 0-1,0-1 1,-1 1-1,1 0 1,0-1-1,-1 1 1,1-1 0,-1 1-1,1-1 1,-1 0-1,1 0 1,0 0-1,13-7 4,-1-1 0,-1 0 0,0 0 1,0-2-1,-1 1 0,5-7-4,-12 12 3,0 0 1,-1-1-1,0 0 0,0 0 0,-1 0 1,1 0-1,-1-1 0,-1 1 0,1-3-3,1-1 3,0 2 2,-1 0-1,-1 0 1,1 0-1,-1 0 1,-1 0-1,1-3-4,7-37 20,1 22-9,-5 15-1,-1 0 1,0 0-1,0 0 0,-1 0 0,-1 0 0,0-1 0,-1 1 0,0 0 0,0-5-10,-3-4 30,-1 1-1,0 0 0,-1 0 0,-1 0 0,-5-9-29,-12-33 189,19 58-162,-3-1 1,2 2-10,-3 2-2,5 0 0,-6 13 2,7-12-17,0 0-1,1 0 1,-1 0 0,1 0-1,-1 0 1,1 0 0,0 0 0,-1 0-1,1 0 1,0 0 0,0 0 0,0 0-1,0 0 1,0 1 0,0-1-1,0 1 0,0 3 2,-3 31 2,3-32-1,3 41-1,0-12-2,2 3 0,3 8 0,0 6 0,0 4 0,0-1 0,5 0 0,5-4 0,0-8 0,1-10 0,3-6 0,5 2 0,2-5 0,-6-11 0,-16-8 0,23 0 0,-26-3 0,21 0 0,9-4 0,3-5 0,-6-7 0,-4-7 0,3-9 0,-3-1 0,-10 4 2,-11 14 3,-2 0 1,0-1-1,-1 1 0,0-1 1,-1 1-1,-1-14-5,5-30 46,-5 54-28,4-6 4,-3 6 2,4-5-1,-6 9-20,1-1 0,0 1 0,0 0 0,0-1-1,0 1 1,1 0 0,-1 0 0,0-1 0,0 1 0,1 0 0,-1 0-1,1 0 1,-1 1 0,1-1 0,-1 0 0,1 1 0,0-1 0,-1 0-1,1 1 1,0 0 0,-1-1 0,1 1 0,0 0 0,-1 0 0,1 0-1,0 0 1,-1 0 0,3 1-3,-3-1 2,1 1 0,0-1 0,-1 1 0,1-1 0,-1 1 0,1-1 0,0 1-1,-1 0 1,0 0 0,1 0 0,-1 0 0,1 0 0,-1 0 0,0 0 0,0 1 0,0-1 0,1 1-2,8 8 16,4 2-6,-5-3-5,0-1-1,1-1 1,0 1 0,0-2 0,10 6-5,3-6 11,-15-6-9,21 3 1,5-3 2,1-3-2,-2-5 2,-5-7-4,27-23-1,-46 32 0,25-23 0,-29 25 0,-3 3 0,-1 0 0,0 0 1,1 0-1,-1 0 0,0 0 0,0 0 0,0-1 0,0 1 0,0 0 0,0-1 0,0 1 1,0-1-1,0 1 0,0-2 0,2-2 3,-1 0 0,1 0 0,-1-1 0,0 1 0,0-1 0,-1 0 0,1 1 0,-1-1-3,-1 4 8,0-1 4,1-1-10,-3-26 78,-2 28-56,-8 2-1,12 0-22,0 0-1,0 0 1,0 0-1,0 0 0,-1 0 1,1 0-1,0 0 1,0 0-1,0 0 1,-1 0-1,1 0 1,0 0-1,0 0 1,0 0-1,-1 1 1,1-1-1,0 0 1,0 0-1,0 0 0,0 0 1,0 0-1,-1 0 1,1 1-1,0-1 1,0 0-1,0 0 1,0 0-1,0 0 1,0 1-1,0-1 1,0 0-1,0 0 1,-1 0-1,1 1 1,0-1-1,0 0 0,0 0 0,-4 14 8,0 0-1,0-1 0,1 1 0,1 1 0,1-1 0,-1 11-7,1 89 27,1-96-25,5 41 8,23 133 19,-25-170-28,6 31 7,-8-51-7,13 63 21,6 54-22,-18-98 1,0 50 7,-2-12 1,-2 0-1,-3 0 1,-6 20-9,8-67 3,-1 0 0,0 0 0,0 0 0,-1 0 0,-1-1 0,0 0 0,-1 0 0,0 0 0,0-1 0,-1 0 0,-3 1-3,3-3 8,0-1 1,0 0-1,-1-1 0,0 0 0,0 0 1,0-1-1,-1 0 0,0-1 1,0 0-1,0 0 0,-1-1 0,1-1 1,-1 0-1,1 0 0,-1-1 1,0 0-1,1-1 0,-1 0 0,0-1-8,-1 0 25,1-1 0,0 0 0,0-1 0,0-1 0,0 1-1,0-2 1,0 1 0,-8-7-25,18 11 4,0-1 0,0 0 0,0 0 0,0 0 0,1 0 0,-1 0 0,0 0-1,1-1 1,-1 1 0,0 0 0,1 0 0,-1 0 0,1-1 0,0 1 0,-1 0 0,1 0 0,0-2-4,-1-1 8,0-1-2,-1 0 0,1-1 0,1 1 0,-1-1 0,1 1 0,0-1 0,0 1 1,0-1-1,1 0 0,0 1 0,0 0 0,2-5-6,3-8 17,2 0-1,0 0 1,4-4-17,3-7 11,-10 17-193,36-64 538,-6 22-2892,-14 26-9237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4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417 266 5472,'-2'-6'250,"2"4"-111,-1 0 0,0 0 0,1-1 0,-1 1 0,0 0 0,-1 0 0,1 0 0,0 0 0,-1 0 0,1 0-139,-8-4 176,9 6-168,-1 0 0,1-1 1,-1 1-1,1-1 1,0 1-1,-1 0 0,1-1 1,0 1-1,0-1 0,-1 1 1,1-1-1,0 1 0,0-1 1,0 1-1,0-1 0,-1 1 1,1-1-1,0 1 0,0-1 1,0 1-1,0-1-8,-1-3 23,-1 2-3,0 0-1,0 0 0,-1 0 0,1 0 0,-1 0 0,1 0 0,-1 1 0,0-1 0,-1 0-19,-18-11 239,17 10-128,-1 0 0,0 0 1,0 1-1,0-1 0,-1 1 0,1 1 0,-1-1 0,1 1 1,-1 0-1,1 1 0,-1-1 0,1 1 0,-7 1-111,1 0 224,0 0-1,1 1 0,-1 1 0,0 0 1,1 0-1,0 1 0,-4 2-223,6-1 139,0-1 1,0 1-1,0 1 0,-4 3-139,-4 4 235,9-8-165,1 0 0,-1 1-1,1 0 1,1 1 0,-1 0 0,1 0-1,0 0 1,1 0 0,0 1-70,1 3 66,0 1 1,1-1-1,0 1 1,1 0-1,0-1 0,1 1 1,1 0-1,-1 0 1,2 0-1,0 0 1,2 9-67,-1-11 62,1 0 0,0 0 1,0 0-1,1-1 0,0 1 1,1-1-1,0 0 0,6 8-62,-5-11 34,1 1-1,-1-1 1,1 0-1,0 0 1,0-1-1,1 0 1,-1 0-1,1-1 1,0 0-1,0 0 1,1-1-1,-1 0 1,1 0-1,0-1 1,8 1-34,-12-3 22,0 1 0,0-1 0,0 0 0,0-1 0,-1 1 0,1-1 0,0 0-1,0 0 1,3-2-22,0 1 23,-2 1 16,0-1 0,0 0 0,0 0 0,0-1 0,-1 1 0,1-1 0,-1 0 0,0-1 0,0 0 0,0 1 0,0-1 0,2-3-39,1-2 67,0-1 0,-1 0 0,0 0 1,0 0-1,4-11-67,24-58 308,-27 56-153,2 0-1,0 0 1,2 1 0,6-9-155,-17 29 97,12-19 361,-13 19-388,0 2-1,0 2-4,10 154 214,-9-146-264,-1 0-1,2-1 1,-1 1 0,1-1-1,1 0 1,0 0 0,0 1-1,0-2 1,1 1-1,1 0 1,0-1 0,0 1-15,6 10 41,-7-11-30,0-1 0,1 0-1,-1-1 1,2 1-1,-1-1 1,1 0 0,0-1-1,5 5-10,-8-8 9,0 0-1,0 0 1,0 0-1,1 0 1,-1 0-1,0-1 1,1 0 0,-1 1-1,1-1 1,0-1-1,-1 1 1,1 0-1,0-1 1,-1 0-1,1 0 1,0 0 0,0 0-1,-1-1 1,1 1-1,0-1 1,-1 0-1,1 0 1,1-1-9,7-3 16,0 0 0,-1-1 0,0 0 0,0-1 0,0 0 0,-1-1 0,0 0 0,0 0 0,-1-1 0,0 0 0,0-1 0,3-5-16,-5 5 5,-4 7-1,0-1 0,-1 1 0,0-1 0,0 1-1,0-1 1,0 0 0,-1 0 0,1 0 0,0-2-4,14-42 106,6-33-106,-17 61 21,-1-1 1,-1 1 0,0-1 0,-2 0-1,-1-9-21,0 13 34,0 0 0,0 0 0,2-2-34,0 5 29,-2 1 0,1-1 0,-2 1 0,-1-11-29,0 13 24,1-2 43,-1 1 0,1-1 0,1 1 0,0-1-67,-1 13 28,-6 5 0,7-4-27,0-1 0,-1 1 1,1-1-1,0 0 1,0 1-1,-1-1 0,1 1 1,0-1-1,0 1 0,0-1 1,0 1-1,0 0 0,0-1 1,0 1-1,0-1 0,0 1 1,0-1-1,0 1 0,0-1 1,0 1-1,0 0-1,1 2 4,1 52 45,4 12-49,-1-28 3,4 1 2,3-5-4,0 2-1,-1 6 0,0 0 0,-1-10 0,-7-23 0,13 23 0,-15-28 0,1 0 0,15 13 0,-17-18 0,2 2 0,-1-1 0,0 0 0,0 0 0,0 0 0,0 0 0,1 0 0,-1 0 0,1 0 0,-1 0 0,1 0 0,-1-1 0,1 1 0,-1 0 0,1-1 0,-1 1 0,1-1 0,0 0 0,-1 0 0,1 0 0,0 0 0,-1 0 0,1 0 0,0 0 0,-1 0 0,1 0 0,0-1 0,-1 1 0,1-1 0,-1 1 0,1-1 0,-1 0 0,2 0 0,2 0 0,2 0 0,18-16 0,-4-1 0,6-9 2,0-6 3,-2 0-2,62-89 21,-84 118-21,0-1 0,-1 1 0,0-1 1,0 0-1,0 0 0,0 0 0,-1 0 0,0-1 0,0 1-3,0-2 6,1 1 0,0 0 0,-1 0 0,2 0 0,-1 0 0,2-2-6,-1 3 5,0-1 1,-1 0-1,1 1 1,-1-1-1,0 0 1,-1-1 0,1-1-6,1-66 89,-3 64-76,0 7-2,0 3 3,0 0 2,0 0-1,0 0-6,-1 2-2,0-1-7,0 0 1,0 0-1,0 0 0,0 0 1,0-1-1,1 2 0,-1-1 1,0 0-1,1 0 0,-1 0 1,1 0-1,-1 0 0,1 1 1,-1-1-1,1 0 0,0 0 1,0 0-1,0 1 0,0-1 1,0 1-1,0 3 1,-5 40 0,5-12-1,3 4 0,2-1 0,2 3 0,0-2 0,1 8 0,1 7 0,4 0 0,2-8 0,-11-31 0,16 39 2,-7-29 3,6-3-2,11 9 5,-12-15 2,-10-13-8,-5-2-1,13-1 2,-10 0-1,-1-1 1,1 1-1,-1-1 1,0 0-1,0-1 1,0 1-1,0-1 1,0 0-1,-1 0 1,0-1 0,0 1-1,0-1-2,11-14 14,-1 0-1,3-6-13,-13 17 8,0 0-1,-1-1 1,0 1-1,-1-1 1,0 1-1,0-1 1,-1 0-1,0 0 1,0-5-8,2-10 4,3-5 27,-2 15-13,-1-1 0,-1 1 1,0-1-1,-1 0-18,-1 13 13,0-19 58,0 19-62,0 2-1,6 15 7,-2 1-7,-1-1-1,0 1 1,0 8-8,4 16 9,-4-20-8,-1-5 3,1 0 1,1-1-1,0 1 1,5 11-5,-6-15 1,16 35 6,7 12 1,-13-34-3,-1-9-4,6-2 3,-10-13-2,-5 0-1,17 2 4,-15-5-3,-1 1-1,1 1 0,0 0 0,-1 0 0,1 0 0,0-1 0,-1 0 0,1 0 0,-1 0 0,0-1 1,2-1-2,1 0 1,-1 0 1,-1 1 1,0-1-1,-1 0 1,1 0 0,-1 0-1,1-1 1,-1 1-1,-1-1 1,1 0 0,-1 0-1,1 0 1,-2-1-1,1 1 1,0-1-1,-1 0 1,1-4-3,-1 2 5,-1 0 1,0 0-1,0 0 1,-1 0-1,0-1 0,0 1 1,-1 0-1,0 0 1,0 0-1,-1 0 0,0 0 1,-2-3-6,-2-7 20,-1 0 0,-1 1 0,-1 0 0,-8-12-20,14 22 14,-1 1 0,-1-1 0,1 1 0,-1 0 0,0 0 0,0 0 0,-1 1 0,1 0 0,-1 0 0,-1 0-1,1 0 1,-1 1 0,1 1 0,-1-1 0,0 1 0,-5-2-14,6 4 5,1 0 0,-1 1 0,0-1 0,0 1 0,0 1 0,1-1 0,-1 1 0,0 0 0,0 0 0,1 0 0,-1 1-1,1 0 1,-1 0 0,0 1-5,-3 2-2,7-4 0,1 0-1,-1 0 1,0 0 0,0 0 0,0-1 0,0 1-1,0 0 1,-1-1 0,1 1 0,0-1 0,0 0-1,0 0 1,0 0 0,-1 0 2,-1-1-55,-5-3-38,6 3-116,-2 0 335,3 0-1245,-1 1-2615,3 0-6428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48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218 226 3504,'0'0'121,"-7"-8"-34,3 6 3073,-4 2-2590,4 0-19,-3 0-8,4 1-31,-5 4-19,5-3-41,-4 4-21,5-5-302,-1 1 0,0-1 0,0 1 0,1-1 0,-1 0 0,0 0 0,0 0 0,-3 1-129,-14 4 609,14-2-502,-1 0-1,1 0 1,0 1 0,0-1-1,1 1 1,-1 0 0,1 1 0,1-1-1,-1 1 1,1 0 0,-1 2-107,-5 7 170,1 1 1,0 0-1,-4 14-170,10-20 66,0-1-1,1 1 1,0 0 0,1 0-1,0 0 1,0 0 0,1 0-1,1 0 1,0 4-66,0 14 145,-1-21-96,1 0 0,1 0-1,-1 0 1,1 0 0,1 0-1,-1 0 1,1-1 0,0 1 0,0-1-1,1 0 1,0 0 0,0 0-1,0 0 1,1-1 0,1 1-49,2 2 67,0-1 0,0-1 1,0 0-1,1 0 0,0 0 0,0-1 0,1-1 1,4 2-68,19 11 134,11 6 31,-43-23-152,0 1-1,1 0 0,-1-1 1,1 0-1,-1 1 0,1-1 1,-1 0-1,0 1 0,1-1 1,-1 0-1,1 0 1,-1 0-1,1-1 0,-1 1 1,1 0-1,0-1-12,7 0 29,37-1 123,121-10 202,-155 11-326,1 0-1,-1 0 1,0-1-1,1-1 1,5-2-28,-4 1 14,3-1 42,-1 0 0,1-2 0,3-2-56,19-7 67,-25 11-45,-1 1-1,1-2 1,-1 0-1,-1-1 1,1 0-1,-1-1 1,0 0-1,-1-1 0,1-1-21,-10 8 7,-1 1-1,1-1 0,-1 0 0,0 1 0,1-1 0,-1 0 1,0 0-1,0 0 0,0 0 0,-1 0 0,1 0 0,0 0 1,-1 0-1,1-2-6,4-12 41,-2 2-14,1 0-1,-2 0 1,0 0-1,0-1 0,-1 1 1,-1-1-1,-1 1 1,0-1-1,0 1 0,-5-14-26,3 1 68,-1-4 3,3 30-65,0-1-1,1 1 0,-1-1 0,0 1 1,0-1-1,0 1 0,0 0 0,0-1 1,0 1-1,0 0 0,-1 0 0,1 0 1,0 0-1,-1 0 0,1 0 0,-1 0 1,1 0-1,-1 1-5,-9-6 32,8 5-24,0-1-1,1 0 1,-1 1-1,0 0 1,0 0-1,0 0 0,-1 0 1,1 0-1,0 1 1,0 0-1,0-1 0,0 1 1,-1 0-1,1 0 1,0 1-1,0-1 0,-1 1-7,-9 2 17,6-2-6,-1 1-1,1 0 0,-1 0 0,1 1 0,0-1 1,0 2-1,0-1 0,-1 2-10,0 0 4,6-3-2,-1-1 0,1 1-1,0 0 1,-1 0 0,1 0-1,0 0 1,0 0 0,1 1-1,-1-1 1,0 1 0,0 1-2,-14 22 26,1 0 0,-10 28-26,19-41 2,-6 24 14,11-32-13,-2 5 0,0 0 0,1 1 0,1-1 0,0 1 0,0-1 1,1 1-1,0 0 0,1-1 0,0 1 0,1-1 0,0 1 0,2 6-3,-3-12 3,1 2-1,15 23 3,-16-25-4,2 1 1,14 8 1,-14-11-3,1 0 0,21 2 0,-18-2 0,0-2 0,29-4 0,-6-1 0,-1-7 0,0-7 0,4-7 0,-1-2 0,-6-1 0,-5-1 0,-6 1 2,-10 20-1,9-38 6,-12 37-6,4-28 6,-4 27-3,-1-36 37,-1 45-30,0 1 2,0 0-2,0 0 2,0 0-2,1 4 1,6 45 12,-4-12-20,-2-20-1,8 37 2,-3-21 0,2-7-2,-5-18-2,7 9 3,5 5-1,9 19 3,-10-23-6,5-5 2,3-6 3,2-5-2,11-4 2,14-5-2,-2-3 2,-15-2-2,-7-7 2,5-12-2,-21 23-1,-1-1 1,0-1-1,-1 1 0,0-1 1,-1-1-1,0 1 0,0-1 1,-1 0-1,1-4-2,-2 2 2,7-41 13,-4-4 8,-2 0 0,-3-20-23,-2 61 2,-6-30 16,-1 11 14,-2-1 0,-2 2 0,-1-1 0,-3-3-32,11 31 22,2 4 4,-3-2 4,2 3 2,-2-4-2,3 5-10,2 2 0,0 0-8,-4 15 4,4-14-15,0 1-1,-1-1 1,1 0 0,0 0 0,0 0 0,0 0 0,0 0-1,0 0 1,0 0 0,0 0 0,0 0 0,1 0-1,-1 0 1,1 2-1,0 4 2,3 36 3,-2-32-3,0-1-1,9 32 0,2-2-1,0 1 0,29 119-8,-24-107 8,2-9 0,-4-11 0,-8-19 0,-1-1-1,1-1-1,0 1 1,1-1 0,1 0 0,-1-1-1,6 3 2,5 4 0,6-2 0,-18-12 0,-6-2 0,1-1 0,-1 0 0,1 1 0,0-1 0,0 0 0,-1-1 0,1 1 0,0 0 0,0-1 0,0 0 0,1 1 0,0 0 0,20-4 0,-18 3 0,37-13 0,-13 3 0,-4-3 0,-5-3 0,-4-3 0,-2-6 0,1-7 0,-1-2 0,-6-1 0,-6 24 0,1-44 2,-4 39 3,0-1-1,-1 1 1,-1 0 0,0-1 0,-5-15-5,4 26 4,0 0 0,0 0 1,0 0-1,-1 0 1,0 1-1,0 0 0,-1-1 1,1 1-1,-5-3-4,5 4 1,2 2 0,0 0 1,-1 0 0,0 0 0,1 1-1,-1-1 1,0 0 0,0 1 0,0 0-1,0 0 1,0 0 0,0 0-1,0 0 1,-1 1 0,1-1 0,0 1-1,0 0 1,-1 0 0,1 0 0,0 0-2,-3 1 4,0 0 0,0 0 0,0 0 0,1 1 0,-1-1 0,1 2 0,-1-1 0,-2 2-4,5-2 2,0 1 0,1-1 0,0 1 0,-1-1 0,1 1 0,0 0 1,0 0-1,0 0 0,1 0 0,-1 0 0,1 0 0,0 1 0,0-1 0,-1 3-2,1-2 2,-2 4 1,0-1-1,1 1 1,0 0 0,0 0 0,1 0 0,0 0 0,1 0 0,-1 0 0,2 7-3,-1 0 4,1 21 3,5 2-4,3-2 2,3-1-2,3-3 2,3-4-4,2-2-1,2-5 0,2-6 0,4-5 0,8-5 0,13-2 0,1-2 0,-7-3 0,-1-6 0,6-9 2,-21 4 2,-1 0 0,1-3-4,-20 12 1,-1-1 1,1 0 0,-1-1-1,0 0 1,-1 0 0,1 0-1,-1 0 1,-1-1 0,2-3-2,2 0 2,16-21 27,-2-1 1,-1-1-1,13-28-29,-2-6 29,-2 2 69,16-22-98,-42 81 17,15-36 76,-18 40-53,-1 2 0,-13-5 39,12 5-78,1 0 0,-1-1 0,0 1 0,1-1 1,-1 1-1,0 0 0,1-1 0,-1 1 0,0 0 1,0 0-1,1 0 0,-1-1 0,0 1 0,1 0 0,-1 0 1,0 0-1,0 0 0,1 0 0,-1 0 0,0 1 1,0-1-1,1 0 0,-1 0 0,0 0 0,0 1 0,1-1 1,-1 0-1,0 1 0,1-1 0,-1 1 0,1-1 1,-1 1-1,0-1-1,-2 4 3,-1-1 0,1 1 0,0 0 0,0 0-1,1 0 1,-1 0 0,1 0 0,0 0 0,0 1 0,0-1 0,1 1 0,0-1 0,0 1 0,-1 1-3,0 14 3,3 3 2,8 4-2,9 4 2,12 5-4,7 0-1,1-6 0,27 15 0,-40-26 0,-3 1 0,-15-14 0,-4-4 0,0 1 0,0 0 0,-1 0 0,1 0 0,-1 0 0,1 1 0,-1-1 0,1 3 0,4 10 0,-6-2 0,-6 0 0,-9 4 0,-14 4 0,-19 1 0,-7-5 0,0-2 0,4-2 0,5-1 0,-30 5-110,-15 0 110,75-18-114,5-2-198,1-1 0,0 0-1,0-1 1,0 0 0,0 0-1,1-1 1,-1 0 0,-4-4 312,-31-24-11813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4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9504,'3'3'177,"13"10"47,-9-9 168,12-5-238,-1-1 0,0-1 0,0 0-1,0-1 1,-1-1 0,1-1 0,-1-1 0,9-4-154,135-56 352,-94 35-320,-45 20-16,29-15-90,37-13 74,-28 21-1408,0 1-5598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5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112 220 6368,'0'0'10,"0"0"13,23-13 1296,-18 13-1021,-1 4 12,-1 1-227,0 1-1,-1-1 1,0 0 0,0 1 0,0 0-1,-1-1 1,0 1 0,0 0 0,0 0 0,-1 0-1,0-1 1,0 3-83,-1 8 242,-1 1-1,0-1 1,-1 1-1,-1-1 1,-3 7-242,1-5 222,3-6-39,-1-1 0,-1 0 0,0 0-1,0 0 1,-2 2-183,4-9 74,1-1 0,-1 1 1,0-1-1,0 0 0,-1 1 0,1-1 0,0-1 0,-1 1 0,0 0 0,0-1 0,0 0 0,0 0 1,0 0-1,0 0 0,0-1 0,-1 1 0,0-1-74,4-1 31,0 1-1,-1-1 1,1 0-1,0 0 1,-1 1-1,1-1 1,-1 0 0,1 0-1,0 0 1,-1-1-1,1 1 1,0 0 0,-1 0-1,1-1 1,0 1-1,0-1 1,-1 1 0,1-1-1,0 1 1,0-1-1,0 0 1,0 0-1,0 0 1,-1 0-31,1-1 24,0 1-1,0-1 1,0 0-1,0 0 1,0 0-1,0 0 0,0 0 1,1 0-1,-1 0 1,1 0-1,0 0 1,-1 0-1,1 0 1,0-2-24,0-3 39,1-1-1,0 1 1,0 0-1,0-1 1,1 1 0,0 0-1,0 0 1,1 0 0,1-2-39,1-2 34,1 1 0,0 0 0,1 0 1,0 0-1,0 1 0,1 0 0,0 0 1,1 1-1,0 0 0,0 0 0,1 1 1,0 1-1,5-3-34,-10 6 21,0 0-1,0 1 1,0 0 0,1 0 0,-1 0 0,1 1-1,-1-1 1,1 1 0,-1 1 0,1-1 0,0 1-1,-1 0 1,1 0 0,0 1 0,0 0 0,-1 0-1,1 0 1,-1 0 0,1 1 0,-1 0 0,0 0-1,2 1-20,2 3 44,1 0 0,-1 0 0,0 1 0,0 0 0,-1 1 0,1 0 0,-2 0 0,1 0 0,-1 1 0,2 4-44,-1-2 7,18 30 193,-24-38-184,-1-1 1,0 1 0,0 0 0,0 0-1,0 0 1,-1 0 0,1-1-1,-1 1 1,0 0 0,1 0 0,-1 0-1,-1 0 1,1 0 0,0 0 0,-1 3-17,-2 2 29,1-2 13,0 1 0,0 0 1,0 0-1,1 0 1,0 0-43,1-5 48,-3 2-11,-4 4 182,5-9-126,2-7-69,2-3 5,1 1 0,0 0 0,1 0 0,0 0 0,1 0 0,-1 0 0,6-6-29,3-4 47,1 1 1,0 1-1,7-6-47,-14 15 18,1 0 0,0 1-1,0 0 1,1 1-1,0 0 1,0 0 0,0 1-1,1 0 1,0 0-1,1 1 1,3-1-18,-3 2 16,0 1 1,1 0-1,-1 0 0,1 1 1,-1 1-1,1 0 0,2 0-16,-8 1 5,0 0 0,-1 0 0,1 1-1,0 0 1,-1 0 0,1 0 0,-1 0-1,1 1 1,-1 0 0,0 0-1,1 1 1,-1-1 0,-1 1 0,1 0-1,0 1 1,-1-1 0,1 1-1,-1 0 1,0 0 0,0 0 0,-1 0-1,1 1 1,-1-1 0,2 5-5,3 3 16,-1 1 0,-1 0 1,0 3-17,6 12 19,-8-18-8,-1 0 0,0 1 0,-1-1 1,0 1-1,0 8-11,-1-14 4,0-1 0,1 0 0,0 1 0,0-1 0,0 0 0,1 0 0,-1 0 0,1 0 0,0 0 0,0-1-4,-2-1 8,14 6 9,-12-6-13,0-1 1,0 0-1,0 0 0,0 0 1,1 0-1,-1 0 0,0 0 1,0-1-1,1 0 0,-1 0 1,0 0-1,0 0 0,1 0 1,1-1-5,5-1 6,0-1 1,0 0 0,-1 0 0,1-1-7,20-7 15,-20 8-9,0-1 0,-1 0 1,1-1-1,-1 0 0,0 0 1,0-1-1,2-2-6,38-45 45,-48 51-43,1 0 0,-1 0 0,1 0-1,-1-1 1,0 1 0,0 0 0,0-1 0,0 1-1,-1-1 1,1 1 0,-1-1 0,0 0 0,1 1-1,-1-1 1,0 1 0,0-1 0,-1 0 0,1 1-2,0-6 6,0-8 0,0 2 0,0 0 0,-1 1 0,-1-1 0,0 0 0,-1 0 0,-1 1 0,-2-6-6,6 18 1,-1 0 1,0-1-1,0 1 1,0-1-1,0 1 0,0 0 1,0 0-1,0-1 1,-1 1-1,1 0 1,0 0-1,-1 0 1,1 1-1,0-1 0,-1 0 1,0 0-1,1 1 1,-1-1-1,1 1 1,-1-1-1,1 1 1,-1 0-1,0 0 0,1 0 1,-1-1-1,0 2 1,1-1-1,-1 0 1,0 0-1,1 0 1,-1 1-1,0-1 0,1 1 1,-1-1-1,1 1 1,-2 0-2,2 0 0,-1-1 1,1 0-1,-1 1 1,0 0-1,1-1 1,-1 1-1,1 0 0,0 0 1,-1-1-1,1 1 1,0 0-1,-1 1 1,1-1-1,0 0 1,0 0-1,0 0 1,-1 2-1,-1 2 1,-10 14 2,6 4 2,4 2-4,2-18-1,1 0 0,9 23 0,-9-23 0,2 0 0,17 19 0,-16-20 0,-2-5 0,-1 1 0,1 0 0,0-1 0,0 0 0,0 1 0,0-1 0,1 0 0,-1 1 0,0-1 0,1 0 0,-1 0 0,0 0 0,1 0 0,-1 0 0,2 0 0,1 3 0,-3-4 0,32 12 0,-6-3 0,0-3 0,2-5 0,23-6 0,-42 2 0,17-5 0,17-11 0,-19 6 0,5-6 2,-20 13-1,-4 3 0,0-1 1,-1 0-1,1-1 0,-1 1 0,0-1 0,2-3-1,7-6 7,0-1 0,5-9-7,-8 11 14,1-1 1,-1 2-1,6-4-14,-15 15 13,-1-2 1,0 2-16,11-17 40,-12 18-38,0 0 1,0-1 0,1 1 0,-1-1-1,0 1 1,1 0 0,-1-1 0,0 1-1,1 0 1,-1 0 0,1-1 0,-1 1-1,1 0 1,-1 0 0,0-1 0,1 1-1,-1 0 1,1 0 0,-1 0 0,1 0-1,-1 0 1,1 0 0,-1 0 0,1 0-1,-1 0 1,1 0 0,-1 0 0,1 0-1,-1 0 1,1 0 0,-1 0 0,1 1-1,-1-1 1,1 0 0,-1 0 0,0 0-1,1 1 1,-1-1 0,1 0 0,-1 1-1,0-1 1,1 0 0,-1 1-1,6 7 5,0-1 1,0 2-1,-1-1 1,0 0-1,-1 1 1,0 0-1,0 0 0,-1 1 1,0-1-1,0 1 1,-1-1-6,10 31 36,-8-29 4,-1-1 0,0 1 0,-1 0 0,0 1 0,0-1 0,-1 0 0,-1 1 0,0 7-40,-4-25 49,3 6-48,1 0 1,0 0 0,-1 0-1,1-1 1,0 1 0,0 0-1,-1 0 1,1 0 0,0-1-1,0 1 1,-1 0 0,1-1 0,0 1-1,0 0 1,0 0 0,-1-1-1,1 1 1,0 0 0,0-1-1,0 1 1,0 0 0,0-1-1,0 1 1,0 0 0,0-1-1,0 1 1,0 0 0,0-1 0,0 1-1,0 0 1,0-1 0,0 1-1,0 0 1,0-1 0,0 1-2,12-48 105,-10 36-84,0 0 0,2 0 0,-1 0 0,2 0-21,-1 2 16,1 0-1,0 0 1,0 0-1,1 1 1,0-1-1,1 1 1,0 1-1,1-1 1,0 1-1,0 1 1,0-1-1,1 2 1,0-1-1,3-1-15,-5 6 7,0-1-1,0 1 0,0 0 0,0 1 1,0 0-1,0 0 0,0 0 0,0 1 0,1 0 1,-1 1-1,0-1 0,0 1 0,0 1 1,0-1-1,2 2-6,5 1 8,-8-1-5,25 17 2,-24-17-4,16 14 4,-17-14-5,-5-2 0,28 34 0,4 1 0,-29-34 0,-3-1 0,-1 0 0,1 0 0,0-1 0,0 1 0,0 0 0,-1 0 0,1 0 0,-1 0 0,1 0 0,0 0 0,-1 0 0,0 0 0,1 1 0,-1-1 0,0 0 0,0 0 0,1 0 0,-1 0 0,0 1 0,2 2 0,2 18 0,-3-13 2,-4-6 3,-7 3-2,8-4 3,2-2 2,0 0 0,-1-2-3,-1 0-1,1 1 1,0-1 0,-1 0-1,1-1 1,1 1-1,-1 0 1,0 0-1,0 0 1,0-2-5,8-17 13,1 0 0,1 1 0,0 0 0,2 1 0,6-9-13,14-16 6,-25 36-4,-1-1-2,-5 7 1,1-1 0,1 1 1,-1 0-1,0 0 0,0 0 0,1 0 0,0 0 0,-1 0 0,1 1 0,0-1 0,0 0 0,-1 1 0,1-1 0,1 1 1,-1 0-1,0 0 0,2-1-1,1 0 3,-4 2-3,0-1 0,1 1 0,-1-1 1,0 0-1,0 1 0,0-1 0,1 0 1,-1 0-1,0 0 0,0 0 0,0 0 1,0 0-1,0 0 0,-1 0 0,1-1 0,13-8 0,-9 10 0,-3 1 0,-1-1 0,0 0 0,0 0 0,0 0 0,-1 0 0,1 0 0,0 0 0,0 0 0,0 0 0,-1 1 0,1-1 0,0 0 0,0 0 0,-1 1 0,1-1 0,0 1 0,0-1 0,-1 1 0,1-1 0,-1 1 0,1-1 0,0 1 0,-1-1 0,1 1 0,-1 0 0,1-1 0,-1 1 0,0 0 0,1-1 0,-1 1 0,0 0 0,1 0 0,-1-1 0,1 3 0,4 4 0,-1 0-1,1 1 0,-1-1 1,-1 1-1,0 0 0,0 0 0,0 1 1,-1-1-1,0 0 0,-1 1 1,1 2 0,-1 2-2,1 31-6,-3-39 7,1 1-1,0-1 1,0 1-1,1-1 1,-1 1-1,1-1 1,1 1-1,-1-1 1,1 0-1,1 5 2,5 3 0,2-3 0,4 2 0,3 1 0,-10-11 0,5 0 0,1-3 2,22-14 4,-27 13-6,0 0 0,19-17 0,-21 15 0,17-23 2,2-5 6,-20 27-7,17-35 6,-21 40-7,8-18 15,-1-1 0,0 1 1,-1-2-1,1-6-15,-8 23 9,0-4-1,0 5 0,1 26 10,3 17-10,1 7-2,-5-40-6,6 25 0,-6-28 0,2 2 0,13 15 0,6 6 0,-19-24 0,-1-3 0,-1 1 0,1-1 0,0 0 0,0 0 0,-1 0 0,1 1 0,0-1 0,0 0 0,0 0 0,0-1 0,0 1 0,0 0 0,1 0 0,-1 0 0,0-1 0,0 1 0,1 0 0,0-1 0,1 3 0,8 1 0,3 0 0,-11-3 0,1 0 0,-1 0 0,1 0 0,-1 0 0,1-1 0,-1 0 0,1 1 0,0-1 0,-1 0 0,1-1 0,0 1 0,-1-1 0,4 0 0,23-2 0,-26 4 0,0-2 0,13-12 2,-13 9 2,0 0 0,0 0 0,-1-1 0,0 1 0,0-1 0,0 0 1,0 0-1,-1 0 0,0 0 0,0 0 0,0 0 0,-1-1 0,0 1 1,0 0-1,0-1 0,0 1 0,-1-1 0,0 1 0,0-1 0,-1 1 0,0-3-4,-4-12 19,0 0-1,-2 1 0,0 0 0,-4-6-18,-1-5 11,9 25-4,1 0 0,-1 0-1,0 0 1,-1 1 0,1-1-1,-1 1 1,0 0 0,0 0-1,0 0 1,0 1 0,-1-1-1,0 1 1,1 0 0,-1 0-1,0 1 1,-1 0 0,1 0-1,-5-2-6,4 2 6,0 0-1,1 1 0,-1 0 0,0 0 1,0 0-1,0 0 0,0 1 0,0 0 1,0 1-1,0-1 0,0 1 0,0 0 1,0 0-1,1 1 0,-1 0 0,-5 2-5,6-1 4,1 1 0,-1 0 0,1 0 0,-1 0 0,1 1 0,0-1 0,1 1 0,-1 0 0,1 0 0,0 0 0,0 1-1,1-1 1,0 1 0,0-1 0,0 1 0,0 0 0,1 0 0,-1 4-4,-1 24 6,5-29-4,3 21 3,-1-20-3,-1-2-1,8 11 0,6-2-1,7 0 0,2-4 0,-2-3 0,-9-5-1,0-1 0,0-1-1,0 0 1,0-1-1,3-1 2,6-1-1,-12 2 0,0-1-1,0-1 1,0 0-1,-1 0 0,1-1 1,-1 0-1,0-1 1,-1-1-1,1 0 0,4-4 2,10-10 0,-9-5 0,-3-8 0,0-3 0,-3 2 0,-6 26 0,-3 6 0,-1-1 0,1 1 0,0-1 0,-1 0 0,0 1 0,0-1 0,0 1 0,0-1 0,-1-2 0,1-20 0,0 25 0,0 1 0,0 0 0,0 0 0,0 0 0,0-1 0,0 1 0,0 0 0,0 0 0,0 0 0,0-1 0,0 1 0,0 0 0,0 0 0,0 0 0,0-1 0,0 1 0,0 0 0,0 0 0,0 0 0,0-1 0,0 1 0,0 0 0,0 0 0,0 0 0,0-1 0,0 1 0,0 0 0,1 0 0,-1 0 0,0 0 0,0-1 0,0 1 0,0 0 0,1 0 0,-1 0 0,0 0 0,0 0 0,0-1 0,0 1 0,1 0 0,-1 0 0,0 0 0,0 0 0,0 0 0,1 0 0,-1 0 0,19 18 0,11 18 0,-7-12-8,-2 2 0,16 24 8,-28-33-19,0 1 0,-1 0 0,1 3 19,8 19-44,-16-37 41,1-1 0,-1 0-1,0 1 1,1-1 0,0 0 0,-1 0-1,1 0 1,0 0 0,0 0 0,0-1-1,0 1 1,1-1 0,-1 1 0,0-1-1,1 0 1,-1 0 0,0 0 0,1 0-1,0 0 1,-1 0 0,1-1 0,-1 1-1,1-1 1,0 0 0,-1 0 0,1 0-1,0 0 1,-1 0 0,1 0 0,0-1 3,42-2-8,-36 3 6,51-8 2,-49 7 0,34-8 0,-37 8 0,1-1 0,23-16 0,-8 2 0,1-5 0,-4-3 0,-7-5 0,-10 20 0,10-34 0,-6 12 0,-8 30 0,0 1 0,0 0 0,1-1 0,-1 1 0,0 0 0,0-1 0,0 1 0,0 0 0,0-1 0,0 1 0,0 0 0,0 0 0,1-1 0,-1 1 0,0 0 0,0 0 0,0-1 0,1 1 0,-1 0 0,0 0 0,0-1 0,1 1 0,-1 0 0,0 0 0,1 0 0,-1 0 0,0-1 0,1 2 0,0-1 0,0 1 0,-1-1 0,1 0 0,0 1 0,-1-1 0,1 1 0,-1 0 0,1-1 0,-1 1 0,1 0 0,-1-1 0,1 1 0,-1 0 0,1-1 0,-1 1 0,0 0 0,3 3 0,-2-1 0,7 37 0,-7-32 0,16 30 0,-15-30 0,1-1 0,16 21 0,-6-13 0,1-4 0,-11-7 0,3-2 0,28 0 0,-1-2 0,7-2 0,-2-3 0,-7-4 0,2-3 0,4-3 0,-2-2 0,-11 1 0,-8 2 0,-4-2 0,-9 11 0,3-12 0,0-4 0,-1-2 0,-7 2 0,-3 5 0,5 16 0,0 0 0,0-1 0,0 1 0,0 0 0,0-1 0,0 1 0,0 0 0,0-1 0,-1 1 0,1 0 0,0 0 0,0-1 0,0 1 0,-1 0 0,1-1 0,0 1 0,0 0 0,0 0 0,-1 0 0,1-1 0,0 1 0,0 0 0,-1 0 0,1 0 0,0-1 0,-1 1 0,1 0 0,0 0 0,-1 0 0,1 0 0,-11 12 0,4 8 0,-1 20 0,8-30 0,0 1 0,-10 40 0,0-12 0,2 0 0,-3 51-6,8-52 1,-3 0 0,-4 14 5,-5 11-6,10-40 4,-39 137-6,31-120 8,-1-8 0,-3-6 0,-4-3 0,-6 6 0,17-19-3,10-9 3,0-1-1,0 1 0,-1-1 0,1 0 0,0 1 0,0-1 1,-1 0-1,1 0 0,0 1 0,-1-1 0,1 0 0,0 1 0,-1-1 1,1 0-1,0 0 0,-1 0 0,1 1 0,-1-1 0,1 0 0,0 0 1,-1 0-1,1 0 0,-1 0 0,1 0 0,0 0 0,-1 0 1,0 0 0,-9 1-15,9-2 6,1-1 0,-1 0 0,1 1 0,-1-1 0,1 1-1,0-1 1,0 0 0,-1 1 0,1-1 0,1-1 9,-1 3-3,0-14-151,0 0-1,1 0 1,1 0 0,2-8 154,1-7-2069,3-26-9590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5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15 622 4312,'4'-5'33,"13"-12"22,-2-6 164,0 1 155,23-26 849,11-20-1223,-44 60 87,-1 0 0,0 0 0,0 0 1,0-1-1,-1 0 0,-1 1 0,2-7-87,-2 4 56,2-3 58,0 0-1,-1 0 0,-1-1 1,-1 1-1,0-4-113,2-21 328,-2 26-271,1-2 74,0 0 1,-2 0-1,0 0 0,0 0 1,-2 0-1,0 0 0,0 0 0,-2 0 1,0-3-132,3 17 3,-14-33 387,15 33-351,-1-1 0,0 0 0,0 0 0,0 1 0,-1-1 0,1 1 0,0-1 0,-1 1 0,1-1 0,-1 1 0,1 0 0,-1 0 0,1-1-1,-1 1 1,0 0 0,0 1 0,0-1 0,-1 0-39,3 1 33,-1 0 0,0 0-1,0 1 1,0-1 0,1 0-1,-1 1 1,0-1 0,0 1 0,1-1-1,-1 1 1,0-1 0,1 1-1,-1-1 1,0 1 0,1 0-1,-1-1 1,1 1 0,-1 0-1,1 0 1,-1-1 0,1 2-33,-7 10 53,5-7 15,-1-1 0,1 1 0,0 0 0,0 1 0,0-1 0,1 0 0,-1 0 0,1 2-68,-5 20 319,-7 35 558,-5 64-877,4 33 822,10-99-601,7 194 411,8-80-48,-3 19 27,-8-122-374,0 112 336,0-110-362,-11 100 282,10-167-437,1 0-1,0 0 1,1 0-1,-1 0 1,1 0-1,1 3-55,2 27 246,-4 26 256,2-58-475,-2 3-9,-16 18 56,14-23-232,-1 0-1,1 1 1,0-1-1,-1 0 1,1 0-1,-1 0 1,0-1-1,1 1 1,-1 0-1,0-1 1,0 0-1,0 0 1,0 0 0,-1 0 158,-15 4-10940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1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190 233 9592,'-3'0'129,"-172"-6"1454,165 6-1166,8 0 39,2 0 19,1 1-416,0 0 0,-1 1 0,1-1 0,0 0 0,0 1 0,1-1 0,-1 0 0,0 0 0,0 0 0,0 0 0,1 0 0,-1 0 0,1 0 0,-1 0 1,1-1-60,-2 1 19,8 4 52,-4-3-14,0 1-1,0-1 1,0 0-1,1-1 1,-1 1 0,1-1-1,0 0 1,3 1-57,51 11 505,12-1-505,-15-7 325,0-2 0,22-3-325,-47 0 65,12-1 242,79-8 381,12-6-688,72-12 359,-165 22-157,159-23 84,-161 21-84,-1 0-139,50-10 275,-1-2 1,19-11-339,-97 27 86,-1 0 0,0 0 0,-1-1 0,1 0 0,-1 0 0,4-3-86,18-11 529,-29 17-512,1 1 0,-1 0 0,0-1-1,1 1 1,-1 0 0,1-1 0,-1 1 0,0-1 0,1 1-1,-1-1 1,0 1 0,1-1 0,-1 1 0,0-1 0,0 1-1,0-1 1,0 1 0,1-1 0,-1 0 0,0 1 0,0-1-1,0 1 1,0-1 0,0 0 0,0 1 0,0-1 0,0 1-1,-1-1 1,1 1 0,0-1 0,0 1 0,-1-1-17,1-1 25,-1 1 0,0-1 0,0 1 0,0-1 0,0 1 0,0 0 0,0-1 0,0 1 0,0 0 0,0 0 0,-1 0 0,0-1-25,-10-4 87,0 0 0,0 0 0,0 1 0,-1 1 0,0 0 0,0 1 0,0 0 0,-1 1 0,1 0 0,-14 1-87,-125-3 283,126 0-255,21 3-13,0 0-1,0 1 1,0-1-1,0 1 1,0 0-1,0 1 1,0-1-1,-1 1 1,1 0 0,0 0-1,-4 2-14,7-2 33,2-1-1,5 0 0,96 0 18,-24 2-30,-1 3 0,4 5-20,-69-9 3,-1 2 1,1 0-1,-1 0 1,2 2-4,9 2 6,-19-6-2,1 0 0,0 0 0,0 0 0,0 1 0,-1-1 0,1 1 0,-1 0 0,1 0 0,-1 0 1,0 0-1,0 0 0,0 1 0,0-1 0,0 0 0,1 3-4,0-1 9,2 6 51,-4-4-36,1 0-10,0 0-1,-1 0 0,0 0 1,0 1-1,0-1 0,-1 1 1,0-1-1,0 0 0,-1 1 1,0-1-1,0 1 0,-1 1-13,-25 93 134,19-82-28,-92 125 205,42-56-204,56-85-223,-9 14 212,6-5-2802,-2 4-10953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5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1 435 5920,'1'0'225,"6"-2"50,-4 0 178,3-1 35,126-65 1119,-34 16-741,-51 20-387,66-52 1103,-110 82-1540,12-11 149,-4 4 79,1-1 0,0 2 1,0 0-1,1 0 0,0 1 0,7-3-270,-16 8 196,2-6 1,-4 6-3,-2 2-2,2-1 0,5-2 0,-6 3-182,-1 0 0,1 0 0,-1 0 0,0 0 0,1 0 0,-1 0 1,0 0-1,1 0 0,-1 0 0,0 0 0,1 0 0,-1 0 0,1 0 1,-1 0-1,0 0 0,1 0 0,-1 0 0,0 0 0,1 1 0,-1-1 1,0 0-1,0 0 0,1 0 0,-1 1 0,0-1 0,1 0 0,-1 1 1,0-1-1,0 0 0,0 0 0,1 1 0,-1-1 0,0 0 0,0 1 1,0-1-1,0 1-10,6 15 124,-5-14-37,3 22 60,-2-1 0,0 1 0,-2 0 0,0-1 0,-3 14-147,0 37 346,3-49-229,0-1 1,2 1 0,1-1-1,1 1 1,2 6-118,-3-25 29,-1-1 0,1 0 0,0 0 0,0-1 1,0 1-1,1-1 0,0 1 0,0-1 0,0 0 0,0 0 1,0-1-1,1 1 0,0-1 0,0 0 0,0-1 0,1 1-29,-2-1 27,0 0-1,0-1 0,1 1 0,-1-1 0,1 0 0,-1 0 0,1-1 0,-1 0 0,1 1 0,0-2 0,-1 1 0,1 0 1,3-2-27,4 0 63,1-1-1,0 0 1,8-4-63,-11 3 36,0 0 0,0 0-1,0-1 1,-1 0 0,0-1-1,0 0 1,-1-1 0,0 0-1,0 0 1,0 0-1,0-2-35,-3 2 28,0 0-1,-1 0 1,0 0-1,0 0 1,0-1-1,-1 1 1,0-1-1,-1 0 1,0 0-1,0 0 1,-1 0-1,0 0 1,0 0-1,0-1 1,-2-3-28,1 1 29,-1 1 0,-1-1 0,0 0-1,-1 0 1,0 1 0,0 0 0,-1-1 0,-1 1 0,0 0 0,0 1 0,-2-3-29,2 5 19,-1 0 1,0 1-1,0-1 0,0 1 0,-1 1 1,0-1-1,0 1 0,0 0 1,-1 0-1,0 1 0,0 0-19,4 3 7,-1-1 0,1 1 0,0 0 0,-1 0 0,1 1 0,-1-1 0,1 1 0,-1 0 0,1 0 0,-1 0 0,1 1 0,-1 0 0,1 0 0,-1 0 0,1 0 0,0 1 0,0-1 0,0 1 0,0 0 0,-2 1-7,3-1 4,1-1 0,-1 1 0,0 0 0,1 0 0,-1 0 0,1 0 1,0 1-1,0-1 0,0 1 0,0-1 0,0 1 0,0-1 0,1 1 0,-1 0 0,1 0 0,-1 2-4,0 3 7,-1 0 0,2-1-1,-1 2 1,1-1 0,0 6-7,0 20 6,2-28-5,2 0 1,4 20 0,-3-20-2,1-2-1,10 13 1,3-3 0,7 0 0,-17-13 0,-2-1 0,19 2 0,6-5 0,8-7 0,7-8 0,4-8 2,-9 1 17,0-3-1,32-29-18,-34 26 5,-31 24 2,1 0-1,-1 0 0,0-1 0,0 0 0,-1-1 1,0 1-1,0-2-6,0-1 4,-2 5 3,-1 0-1,0-1 0,-1 1 0,0-1 0,0 0 1,0 0-1,-1 0 0,0-1 0,0 1 0,-1 0 0,0-1 1,0 1-1,-1-1 0,0-2-6,-1 4 15,-4-2 7,3 3 2,-2-5-1,3 8-4,3 2-14,0 1 0,1-1 1,-1 1-1,0 0 1,0 0-1,1 0 0,-1 0 1,0 0-1,0 0 0,1 2-5,1 0 5,70 31 33,-70-32-37,0 1 0,-1-1 0,1 1 1,0-1-1,-1 1 0,1 0 0,-1 0 0,0 1 1,0-1-1,0 1 0,0-1 0,-1 1-1,2 2 2,1 0 1,0 1 0,-1 0 0,0 0 0,0 0 0,-1 0 0,0 1 0,0 0 0,-1-1 0,0 1 0,0 0 0,-1 0 0,1 6-3,1 24 4,-2-26-3,-5 42 4,3-31-5,6-4 0,-3-12 0,5 4 0,9 15 0,-1-4 0,2-1 0,-12-19 0,-1-1 0,1 1 0,11 4 5,3-4 0,-18-1-5,0-1 0,-1 0 1,1 0-1,0 0 0,-1 1 1,1-1-1,0 0 0,0 0 1,-1 0-1,1 0 0,0 0 1,0 0-1,-1-1 0,1 1 1,0 0-1,-1 0 0,1 0 1,0-1-1,-1 1 1,1 0-1,0-1 0,-1 1 1,1 0-1,0-1 0,-1 1 1,1-1-1,-1 1 0,1-1 1,-1 1-1,1-1 0,-1 1 1,0-1-1,1 0 0,-1 1 1,1-1-1,0-2 1,8-6-1,-1 0 1,1-1-1,-2 0 0,2-2 0,0-1-2,-3 5-75,0 1 0,-1-1 0,0 0 0,0 0 0,-1-1 0,2-6 77,3-5-2009,12-22-10197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5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8432,'0'0'73,"0"0"51,0 0 184,0 0 57,0 0 29,0 0-16,0 0-84,0 0-29,0 0-26,4 0-46,14 0-116,-18 0-73,0 0 0,0 0 0,0 0 0,0 0 0,0 0 0,0 0 0,1 0-1,-1 0 1,0 0 0,0 0 0,0 0 0,0 0 0,0 0 0,1 0 0,-1 0 0,0 0 0,0 0-1,0 0 1,0 0 0,0 0 0,1 0 0,-1 0 0,0 0 0,0 0 0,0 0 0,0 0-1,0 0 1,0 1 0,0-1 0,1 0 0,-1 0 0,0 0 0,0 0 0,0 0 0,0 0-1,0 0 1,0 1 0,0-1 0,0 0 0,0 0 0,0 0 0,0 0 0,0 0 0,0 1 0,0-1-1,0 0 1,0 0 0,0 0 0,0 0 0,0 0-4,7 32 647,2 0 0,10 25-647,-7-22 574,-1 0 1,1 16-575,3 19 602,-14-68-408,2 3 26,-3-4-201,0-1 1,0 0 0,0 1-1,1-1 1,-1 0 0,0 0-1,0 1 1,0-1 0,0 0 0,0 1-1,0-1 1,0 0 0,1 0-1,-1 1 1,0-1 0,0 0-1,0 0 1,1 0 0,-1 1-1,0-1 1,0 0 0,1 0 0,-1 0-1,0 1 1,0-1 0,1 0-1,-1 0 1,0 0 0,1 0-1,-1 0 1,0 0 0,0 0-1,1 0 1,-1 0 0,0 0-20,3-1 41,-1-1 1,1 0-1,-1 0 1,1 0 0,-1 0-1,0-1 1,0 1-1,0-1 1,-1 1-1,1-1 1,-1 1-1,1-1 1,-1-1-42,10-14 160,-9 16-32,6-7 28,0 2-8,-5 4-124,2-3 23,0 0 0,1 1 0,0-1 0,0 1 0,1 0-1,0 1 1,-1 0 0,1 0 0,1 0 0,-1 1-1,0 0 1,1 0 0,4 0-47,9 0 78,0 2 0,0 0-1,1 1 1,-1 2 0,0 0 0,15 3-78,-22-3 16,27 8 98,-14-2 2,0 1 0,0 2-1,6 4-115,-21-9 18,-7-3 4,0 0 1,0 0-1,-1 0 0,1 1 0,-1-1 0,3 3-22,6 6 90,-1 0 0,0 1 0,-1 0 0,0 1-90,-6-7 36,0 1 0,0-1 0,-1 1 0,0 0 0,0 0 0,-1 0 0,0 0 0,0 1 0,0 2-36,-3-8 17,0 1 0,0-1 1,0 1-1,-1-1 0,1 1 1,-1-1-1,0 1 0,0-1 0,0 0 1,0 1-1,0-1 0,-1 0 1,0 0-1,0 1-17,0 1 19,-2 2 15,-1 1 0,0 0-1,0-1 1,0 0 0,-1 0-1,-2 2-33,1-1 18,1-2-2,1-1 0,-1 0 1,1 0-1,-2 0 0,1-1 0,0 0 0,-1 0 0,0 0 1,0-1-1,0 0-16,-2 1 14,-4 3 19,-1-2 0,1 1-1,-1-2 1,0 0 0,-4 1-33,-30 7 103,-122 41 167,154-49-258,7-2-1,0 0 1,0 0-1,0-1 1,-5 0-12,-62 4 76,-2-3-76,63-3 2,-28-2 6,-27-14 185,39 8-2866,-30-5 2673,29 9-12319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6:5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6640,'16'13'846,"-13"-11"-794,1-1-1,-1 1 1,0-1-1,1 0 0,-1 0 1,1-1-1,-1 1 1,1-1-1,-1 0 1,1 0-1,1 0-51,0 0 45,26 3 157,1-3-1,-1 0 1,21-4-202,-9 1 75,18-1 739,0-3 1,12-5-815,-31 6 118,-26 3 205,9-1 51,0 1-1,1 2 1,18 0-374,-33 1 89,12 1 318,-1-2 1,1 0 0,13-4-408,-34 5 280,-2 0 45,2 1-41,6 3-12,-6-3-25,-2-1-14,-2 1-196,1 0 1,-1 0-1,1 0 0,-1 0 1,1 0-1,-1 0 0,0-1 1,0 1-1,1-1 0,-1 1 1,0-1-1,0 0 0,0 0 1,1 0-1,-2 0-37,-10-2-314,-1 0 0,0 0 0,0 1 0,0 1 1,-2 0 313,-11 3-9480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7:0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193 325 6008,'2'-6'10,"0"1"21,0 0 1,0 0 0,0 0-1,-1 0 1,0 0 0,0 0-1,-1-1 1,1 1 0,-1 0-1,0 0 1,-1-1-1,1 1 1,-1-2-32,-33-82 1187,31 81-799,-1 5 80,-5-1 24,7 4-438,1 0 1,0 1 0,-1-1 0,1 0-1,-1 0 1,1 1 0,0-1-1,-1 1 1,1-1 0,0 1 0,0-1-1,-1 1 1,1 0 0,0 0-1,0-1 1,0 1 0,0 0 0,0 0-1,0 0 1,0 0 0,0 0-1,0 1 1,1-1 0,-1 0 0,0 0-1,1 0 1,-1 1-55,-4 7 162,-11 16 373,1 1 0,2 1 0,-4 10-535,3-5 297,-2 4 748,2 0 1,1 1-1046,13-36 285,0-1-2,2 2-14,7 3-4,-8-5-245,-1 0 0,1 0 0,0 0 0,-1 0 0,1 0 0,0 0-1,0 0 1,-1 0 0,1-1 0,0 1 0,-1 0 0,1-1 0,0 1 0,-1 0 0,1-1-1,0 1 1,-1-1 0,1 1 0,-1 0 0,1-1-20,1 0 48,36-16 386,2 2 1,4 1-435,-32 11 70,1 1 0,0 0 0,1 1 0,-1 1 0,0 0 0,0 0 0,13 3-70,2 1 152,-1 2 0,26 9-152,-46-13 28,0 1-1,-1 0 0,0 0 0,0 0 0,0 1 0,0 0 0,0 0 0,-1 0 1,1 1-1,2 3-27,-1-1 20,-2-3 6,0 1-1,-1 0 1,1 1-1,-1-1 1,0 1-1,-1 0 1,1 0-1,-1 0 1,2 6-26,-2-6 16,-1-1 1,-1-1 0,1 1 0,-1-1 0,0 1 0,0 0 1,-1-1-1,1 1 0,-1 0 0,0-1 0,0 1 0,-1 0-17,1 4 20,-1-6-9,1 0-1,0-1 1,-1 1 0,1 0 0,-1 0 0,0 0-1,0-1 1,0 1 0,-1-1 0,1 1 0,-1-1-1,1 1 1,-1-1 0,0 0 0,1 1 0,-1-1 0,-1 0-1,1-1 1,0 1-11,0 0 9,-2 2 11,-1 0 0,1-1-1,-1 1 1,0-1 0,0 0-1,0-1 1,-1 1-1,1-1 1,-2 1-20,-17 6 87,10-2-55,0-2 0,-1 0-1,0-1 1,0 0 0,0-1-1,0-1 1,0-1 0,0 0-1,-1 0 1,1-2-1,-9-1-31,-6-1 73,22 3-50,0-1 1,-1 0-1,1 0 0,0-1 0,0 0 1,-7-3-25,11 3 37,0 0-1,0-1 0,0 1 1,1-1-1,-1 0 0,0 0 0,1-1 1,0 1-1,0-1 0,0 1 1,0-1-1,1 0 0,-1 0 0,1 0 1,-1-3-36,1 3 80,-2-5-4,3 7-8,1 2-3,0-1-18,1-6-3,-1 5-8,4 4 3,-4-3-38,1 1 1,-1 0-1,1 0 1,-1 0 0,1 0-1,-1 0 1,1 0-1,-1 0 1,1 0-1,-1 1 1,1-1-1,-1 0 1,1 0-1,-1 0 1,1 0 0,-1 1-1,1-1 1,-1 0-1,1 1 1,-1-1-1,0 0 1,1 1-1,-1-1-1,14 8 13,1 0-1,-1-1 0,1 0 1,0-1-1,1-1 1,13 2-13,-2 2 5,-3-1 20,-8-3-16,1 0-1,0 0 1,-1-2 0,1 0-1,1-1-8,126 10 75,-127-10-71,-9-1 2,1 0 1,-1-1-1,0 0 0,7-1-6,-9 0 4,4 1 1,0 0 0,-1-2 1,1 1-1,0-1 1,0 0-1,0-1 0,-1 0 1,0-1-1,1 0 1,6-5-6,29-23 17,-43 30-15,-1 1-1,1 0 1,0-1-1,-1 1 1,1-1-1,-1 0 1,0 0 0,0 1-1,0-1 1,0 0-1,0 0 1,0 0-1,0 0 1,0 0-1,0-2-1,2-5 4,2-2-2,-3 7 0,-1-1 0,1 0 0,-1 1 0,0-1 0,0 0 0,0 0 0,0 0 0,-1-1-2,1 0 2,4-43 48,0-42-50,-8 19 22,2 37-9,1 2 16,-2 0-1,-1 1 0,-6-29-28,-4 18 83,12 41-50,-1-6 3,2 8-34,0 0-1,0 0 0,0 1 1,0-1-1,0 0 0,0 0 1,0 0-1,0 0 0,0 0 1,0 0-1,-1 0 0,1 0 1,0 0-1,0 0 0,0 0 1,0 0-1,0 0 0,0 0 1,0 0-1,0 1 0,-1-1 1,1 0-1,0 0 0,0 0 1,0 0-1,0 0 0,0 0 1,0 0-1,0-1 0,-1 1 1,1 0-1,0 0 0,0 0 1,0 0-1,0 0 0,0 0 1,0 0-1,0 0 0,0 0 1,0 0-1,-1 0 0,1 0 1,0 0-1,0 0 0,0 0 1,0 0-1,0-1 0,0 1 1,0 0-1,0 0 0,0 0 1,0 0-1,0 0 0,0 0 1,0 0-1,0 0 0,0-1 1,0 1-1,0 0 0,0 0 1,0 0-1,0 0 0,0 0 1,0 0-1,0 0 0,0-1 1,0 1-1,0 0 0,0 0-1,-5 13 13,1-1 1,0 1-1,0 0 0,2 0 0,0 0 0,0 1 0,1-1 0,1 1 0,0-1 0,1 0 0,1 11-13,2 24 7,-2 10-4,1 0 2,2-1-2,2-6 2,3-7-2,0-4 2,3-5-2,-10-24-1,-1-6-1,1 0 0,-1 0-1,0 0 1,1 0-1,0-1 1,0 1-1,4 3 0,6 5 2,-12-10-1,0-3-1,0 1 0,-1 0 1,1-1-1,0 1 0,0-1 0,-1 1 1,1-1-1,0 1 0,0-1 0,0 1 1,-1-1-1,1 0 0,0 0 0,0 1 1,0-1-1,0 0 0,0 0 0,0 0 1,0 0-1,0 0 0,0 0 0,-1 0 1,1 0-1,0 0 0,0-1 0,0 1 1,0 0-1,9-1 3,-1 0 0,0-1 1,1 0-1,-1-1 0,0 0 1,-1 0-1,1-1 0,0 0 1,-1 0-1,0-1 0,0 0 1,0-1-1,-1 0 0,0 0 1,0 0-1,0-1 0,-1 0 1,0 0-1,1-3-3,9-13 6,-1-2 0,-1 0 0,-1 0 0,-2-1 0,6-18-6,-7 1 10,-8 35-4,-1 0 0,1 0 1,1 0-1,2-6-6,-1 4 14,-3 6 2,0-5 0,0 7 0,-1 2-1,6 17 8,-2 12 6,0 29-29,1 3 19,1-16-9,1-16-3,3 2-4,-8-23-1,-2-5-1,1 0-1,0 0 1,0 0-1,1 0 0,-1 0 1,0-1-1,1 1 0,-1 0 1,1-1-1,0 0 0,0 1 0,1 2 0,18 17 2,-18-19-1,-2-2 0,0 1-1,0-1 0,0 0 1,0-1-1,0 1 0,0 0 1,1 0-1,-1 0 1,0-1-1,0 1 0,1-1 1,-1 1-1,0-1 1,1 1-1,-1-1 0,0 0 1,2 1-1,5 1 6,-3-1-2,-1-1 0,0 1 0,1-1 0,-1 0 0,0 0 0,0 0 0,1-1 0,-1 0 0,0 0 0,0 0 0,1 0 0,-1 0 0,0-1 0,0 0 0,-1 0 0,1 0 0,3-2-4,0-2 4,-1 1 1,0-1-1,0-1 0,-1 1 0,0-1 0,0 0 0,0 0 1,3-7-5,12-26 4,-4-3 1,-7-3-2,-8 32-1,0 7-1,0 0 0,0 0-1,1 1 1,0-1 0,0 0-1,2-4 0,-3 4 1,-1 2 2,7-24 1,-6 29-3,-1 0-1,0-1 1,0 1 0,1 0-1,-1 0 1,0-1-1,1 1 1,-1 0-1,0 0 1,1 0-1,-1-1 1,0 1 0,1 0-1,-1 0 1,1 0-1,-1 0 1,0 0-1,1 0 1,-1 0-1,0 0 1,1 0-1,-1 0 1,1 0 0,-1 0-1,0 0 1,1 0-1,-1 0 1,0 0-1,1 1 1,-1-1-1,0 0 1,1 0 0,-1 0-1,0 0 1,1 1-1,-1-1 1,0 0-1,1 0 1,-1 1-1,0-1 1,1 1-1,3 71 36,-5-54-29,2-1 1,0 1-1,1 0 0,1-1 1,1 0-1,2 8-7,4-4 3,-7-15-2,0 0 1,17 11 1,-16-13-3,1 0 0,20 6 0,15 0 0,-34-7 0,-4-2 0,0 0 0,1-1 0,-1 1 0,0 0 0,0-1 0,0 1 0,1-1 0,-1 0 0,0 0 0,0 0 0,1 0 0,-1 0 0,27-1 0,12-3 0,-27 4 0,-6 0 0,-1-1 0,1 1 0,-1-2 0,1 1 0,-1-1 0,2-1 0,19-6 0,8-7 0,-2-3 0,-9 0 0,-1-5 0,2-9 0,-2-3 0,-5-1 2,-17 31 2,0-1 0,0 1 1,0-1-1,-1 0 0,0 0 1,0 1-1,-1-1 0,1 0 1,-2 0-1,1 0 1,-1 0-1,0 1 0,0-1 1,-1 0-1,0 1 0,0-1 1,0 1-1,-1 0 0,-2-5-4,4 10 3,1 0-1,-1 0 0,1 0 0,-1 0 1,1 0-1,-1 0 0,0 0 1,1 1-1,-1-1 0,0 0 0,0 0 1,0 1-1,0-1 0,1 0 1,-1 1-1,0-1 0,0 1 0,0-1 1,0 1-1,-1-1 0,1 1 1,0 0-1,0 0 0,0-1 0,0 1 1,0 0-1,0 0 0,0 0 1,0 0-1,-1 0-2,-1 1 6,-1 0 0,1 0 1,0 0-1,-1 1 0,1-1 1,0 1-1,0-1 0,0 1 0,0 0 1,-1 1-7,-9 8 20,0 0-1,1 1 1,-8 10-20,19-21 0,-4 6 4,-1 0 0,1 0 0,0 0 0,0 1 0,1 0 0,0 0 0,1 0 0,-1 0 0,2 1 0,-1-1 0,-1 10-4,0 17 3,0 21 3,2-50-6,1 2 0,6 17 0,-1-14-1,-1-6-4,4 3 2,-6-7 3,1 0-1,-1-1 1,1 1-1,0-1 1,-1 0-1,1 1 1,0-1-1,-1 0 1,1 0 0,0 0-1,0 0 1,-1 0-1,1-1 1,0 1-1,-1 0 1,2 0-1,11-4-6,-7 1 7,23-5 0,6-10 0,0-8 0,-29 19 0,-1 1 0,0-1 0,0 0 0,1-3 0,19-38 0,-5-10 0,-7-4 2,4-14 3,-4 21 28,2-32-33,-14 77 6,-1 4-2,1 0 0,-1 0 0,-1-1 0,1 1-1,-1 0 1,-1-1 0,1 1 0,-1 0 0,0-1 0,0 1 0,-1 0-1,1 0 1,-2-2-4,2 5 8,1-4 0,-2 6-1,1 1-7,1 0 0,-1-1 0,1 1 0,-1 0 0,1 0 0,-1 0 0,1 0 0,-1 0 0,0 1 0,1-1 0,-1 0 0,1 0 0,-1 0 0,1 0 1,-1 1-1,1-1 0,-1 0 0,1 0 0,-1 1 0,1-1 0,-1 0 0,1 1 0,0-1 0,-1 1 0,1-1 0,0 0 0,-1 1 0,1-1 0,0 1 0,-1-1 0,1 1 0,0-1 0,0 1 0,0-1 0,-1 1 0,1-1 0,0 1 0,0 0 0,0-1 0,0 1 0,0 0 0,0 1 0,-2 2 0,-11 39 0,11-32 0,-4 29 0,5 0-6,4 33 6,0-20-2,-2 13-12,-1-43 5,2 0 0,0-1 1,1 1-1,2 0 0,0-1 1,3 3 8,-6-20-4,1-1 1,-1 0 0,1 0-1,0 0 1,0 0 0,1 0-1,-1-1 1,1 0 0,0 1-1,0-1 1,0-1 0,0 1-1,0 0 1,5 1 3,-4-3-1,0 0-1,0 0 1,0 0-1,0 0 1,0-1-1,1 0 1,-1 0 0,0 0-1,0-1 1,0 0-1,1 0 1,-1 0 0,0 0-1,0-1 1,0 0-1,0 0 2,34-16 0,7-7 0,-3-6 0,-6-5 0,-5-5 0,-16 12-2,0-1-1,-2-1 0,7-23 3,-11 21 0,-7 26 0,-1-1 0,-5-24 0,1 14 0,-4 7 0,-8 6 0,0 7 0,-1 6 0,14-2 0,0-4 0,0 0 0,0 0 0,0 0 0,0 1 0,0-1 0,0 0 0,1 1 0,-1-1 0,1 1 0,0-1 0,-1 1 0,1-1 0,0 2 0,1 4 0,-1 27 0,2 7 0,1 4 0,3-2 0,1 2 0,6-6 0,2-7 0,-10-25 0,17 21 0,-20-24 0,1-3 0,27 16-1,-17-13-5,-10-5 5,11-1 1,-9 0 0,23-11 0,-5-3 0,6-10 0,3-11 0,-5-4 0,-4-3 0,1 4 0,-1 1 0,-4 3 0,-14 24 0,16-27 0,-13 28 2,-5 8 3,-3 1-5,0 1 0,1 0 1,-1 0-1,1-1 0,-1 1 0,1 0 0,-1-1 0,1 1 1,-1 0-1,0 0 0,1 0 0,-1 0 0,1 0 1,-1-1-1,1 1 0,-1 0 0,1 0 0,0 0 0,-1 0 1,1 0-1,-1 1 0,1-1 0,-1 0 0,1 0 1,-1 0-1,1 0 0,-1 0 0,0 1 0,1-1 0,-1 0 1,1 1-1,-1-1 0,1 0 0,-1 0 0,0 1 1,1-1-1,-1 1 0,1-1 0,0 2 1,20 19 2,-15-13-1,0 1 0,0-1 0,-1 1 0,0 1 0,0-1 1,-1 1-1,0 0 0,0 3-2,3 12 7,-1 0 1,0 9-8,10 33 22,-13-55-20,-2-10-1,-1 1 0,1-1 1,0 1-1,0-1 0,0 0 0,0 1 1,0-1-1,1 0 0,1 2-1,2 3 2,17 29-1,-17-33-1,7 6 0,1 0 0,2-4 0,4-10 0,0-9 0,6-14 0,4-8 0,-4-1 0,-3 2 0,-4 0 2,8-18 67,4-15-69,-26 60 13,-4 6 9,0 2 8,15 7 29,-13-4-55,0 0-1,0 0 1,-1 0 0,1 0 0,-1 0-1,0 1 1,0-1 0,0 0-1,0 1 1,0-1 0,-1 0 0,0 1-1,1-1 1,-1 1 0,-1-1-1,1 1 1,0-1-4,0 3 1,0 13 9,1 0 0,2 1 0,0-1 0,0 0 0,2 0 1,0-1-1,3 5-10,-1-6 9,1 0 1,0 0-1,1-1 1,6 7-10,-11-17 3,-2-3 5,0 0-4,0 0 0,0 0 0,0-1 0,0 1 1,0-1-1,1 1 0,-1-1 0,1 0 0,-1 0 0,1 0 0,0 0 0,0-1 0,0 1-4,-1-1 18,0-1 0,3-1-13,0 1-1,-1-1 0,1-1 0,-1 1 1,1-1-1,-1 0 0,1 0 0,-1 0 1,0 0-1,0-1 0,0 0 1,-1 1-1,1-1 0,-1-1 0,2 0-4,8-9 8,-1-1-1,10-12-7,-21 24 0,8-14 13,0-11-5,-2-1 0,-1 1-1,-2-1 1,2-28-8,-2-21 9,-1 24 16,-2 0 0,-6-48-25,4 83 9,0 6 16,0 1 0,0-1-1,-1 1 1,-1 0 0,0 0 0,0 0-1,-5-9-24,7 17 50,1 3-49,0 0 0,0-1 1,0 1-1,0 0 1,0 0-1,0 0 0,0 0 1,0 0-1,0-1 1,0 1-1,0 0 0,0 0 1,0 0-1,0 0 1,0 0-1,0-1 0,0 1 1,0 0-1,-1 0 1,1 0-1,0 0 0,0 0 1,0 0-1,0 0 1,0-1-1,0 1 0,0 0 1,-1 0-1,1 0 1,0 0-1,0 0 0,0 0 1,0 0-1,0 0 1,-1 0-1,1 0 0,0 0 1,0 0-1,0 0 1,0 0-1,0 0 0,-1 0 1,1 0-1,0 0 1,0 0-1,0 0 0,0 0 1,0 0-1,-1 0 1,1 0-2,-10 5 54,-2 5-33,9-7-18,1 0 0,0 0-1,0 0 1,0 0 0,0 0 0,0 0 0,1 1 0,-1-1-1,1 0 1,0 1 0,0-1 0,0 1 0,1 0-3,-2 1 2,-1 10 3,1-1 0,0 0 0,1 1 0,0 0 0,1-1 1,1 1-1,1 7-5,-2-17 1,6 53 2,1 7 2,3-3-2,4-4 2,5-7-4,3-2-1,2-4 0,-1-9 0,-1-10 0,2-5 0,20 8 0,-36-25 0,-6-2-24,1-1-1,-1 1 1,0-1 0,1 1-1,-1-1 1,1 0-1,0 0 1,-1 0 0,1-1-1,0 1 1,-1-1-1,1 1 1,0-1 0,0 0-1,0 0 1,-1 0-1,1 0 1,0-1 0,0 1-1,1-1 25,-1-1-34,0 0 0,0 0-1,0 0 1,-1 0 0,1 0-1,-1-1 1,1 1-1,-1-1 1,0 1 0,0-1-1,0 0 1,0 0 0,-1 0-1,1 0 1,-1 0 0,0-1-1,1-1 35,11-32-2796,0-1-10863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7:0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66 7624,'-2'0'136,"-4"0"0,4 0 0,59 0 622,-1-3 0,1-1 1,-1-3-1,53-15-758,-93 18-35,12-4-225,0 2 0,0 0 0,6 2 260,-18 2-6866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7:03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4400,'3'-2'770,"0"1"737,15 4-567,-8-1-710,1-1 0,0-1-1,0 0 1,0 0 0,0-1 0,9-3-230,6 1 205,85-16 211,-77 12-450,0 1 0,18 0 34,-36 5-580,33-4-5373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7:0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232 423 6816,'0'0'273,"0"0"34,0 0 114,0-4-42,-8-33 610,8 35-917,-1 0 0,0 0 0,1 0 0,-1 1 0,0-1 0,0 0 0,0 0 0,0 0-1,-1 1 1,1-1 0,0 1 0,-1-1 0,1 1 0,-1-1 0,0 1 0,1 0 0,-2-1-72,1 2 30,-1 0 1,1 0 0,0 0 0,0 1-1,0-1 1,0 1 0,-1 0-1,1-1 1,0 1 0,0 0 0,0 0-1,1 0 1,-1 0 0,0 1 0,0-1-1,1 0 1,-1 1 0,-1 1-31,2-3 37,-7 9 74,-1 0-1,1 0 1,0 0-1,1 1 1,0 0-1,1 0 1,0 1 0,1 0-1,0 0 1,0 0-1,0 5-110,1-5 27,3-9-11,-37 101 1041,34-88-854,0 0-1,1 0 1,1 1 0,0-1 0,1 11-203,0-21 134,1-2-101,0-1 0,0 1 0,0-1 0,0 1 0,0-1 0,0 0 0,1 1 0,-1-1 0,1 0 0,0 1 0,-1-1 0,1 0 0,0 1 0,1-1 0,-1 0 0,0 0 0,1 0 0,-1 0-33,1 0 30,-1-1 0,0 0 1,0 0-1,1 0 0,-1 0 1,0 0-1,1 0 0,-1 0 1,1 0-1,-1 0 0,1-1 1,-1 1-1,1-1 0,0 1 1,-1-1-1,1 0 0,0 1 1,-1-1-1,1 0 0,0 0 1,-1 0-1,1 0 0,0-1 1,-1 1-1,1 0 0,0-1-30,2 0 60,1 0 0,0 0 1,-1 0-1,0-1 0,1 0 0,-1 0 0,0 0 0,0 0 0,1-2-60,2-1 43,-2 0-1,1 0 1,-1 0 0,1-1-1,-2 0 1,1 0 0,-1 0-1,0-1 1,1-1-43,2-6 86,-1 0 0,-1 0 0,0-1 0,1-9-86,-2 5 57,-1 1 0,-1-1-1,-1 0 1,0 0 0,-1 1 0,-1-1 0,-1 0 0,-1 0 0,-5-18-57,6 30 19,0 0 0,0 0 1,-1 1-1,0-1 0,-1 0 0,1 1 1,-1 0-1,-1 0 0,1 0 1,-1 0-1,0 1 0,0 0 0,-5-4-19,8 8 10,0-1 0,1 1 0,-1 0 0,0 1 0,0-1 0,0 0 0,0 1 0,0-1 0,0 1 0,0-1 0,0 1 0,0 0 0,-1 0 0,1 0 0,0 0 0,0 0 0,0 1 0,0-1 0,0 0 0,0 1 0,0 0 0,0 0-10,-3 1 14,0 0 0,1 0 0,0 0 0,-1 1 0,1 0 0,-2 1-14,-1 2 37,1 1 0,-1 0-1,1 0 1,1 1-1,-1 0 1,1 0-1,-3 7-36,6-12 10,0 1 0,1 0 1,-1-1-1,1 1 0,0 0 0,0 0 0,1 0 0,-1 0 0,1 0 0,-1 0 0,1 0 0,1 0 0,-1 0 0,1 0 0,-1 0 0,1 0 0,0 0 0,0 0 0,1 0 0,-1-1 0,3 4-10,-4-5 33,8 2 8,-8-4-40,0 0 0,1 1 0,-1-1 1,0 0-1,0 1 0,1-1 0,-1 0 0,1 1 0,-1-1 0,0 0 0,1 0 0,-1 0 0,1 1 0,-1-1 0,0 0 0,1 0 0,-1 0 0,1 0 0,-1 0 0,1 0 0,-1 0 0,1 0 0,-1 0 0,0 0 0,1 0 0,-1 0 0,1 0 0,-1 0 0,1 0 0,-1 0-1,22-5 38,-1-1-1,0-1 0,4-2-37,7-3 16,-28 11-8,0 0 0,-1-1 0,1 1-1,0-1 1,-1 0 0,1 0-1,-1 0 1,1 0 0,-1-1-8,11-7 10,2 0-3,31-21 44,-6-2 38,-1-2 0,20-23-89,-4-7 78,75-71 194,-78 82-90,-51 53-126,2-3 0,-4 4-53,0 0 0,1-1 0,-1 1 0,0 0-1,0 0 1,0 0 0,0-1 0,1 1 0,-1 0 0,0 0 0,0 0-1,1-1 1,-1 1 0,0 0 0,0 0 0,1 0 0,-1 0 0,0 0-1,0-1 1,1 1 0,-1 0 0,0 0 0,0 0 0,1 0 0,-1 0-1,0 0 1,1 0 0,-1 0 0,0 0 0,1 0 0,-1 0 0,0 0 0,0 1-1,1-1 1,-1 0 0,0 0-3,3 2 9,-1 1 0,1-1-1,-1 1 1,1 0 0,-1 0 0,0-1 0,0 2-1,-1-1 1,1 0 0,-1 0 0,1 0 0,-1 1-1,0-1 1,0 1 0,0-1 0,-1 1 0,1 3-9,1 14 25,0 1 1,-2 14-26,0-5 12,5 39 10,-3-12-6,8 107 56,-10-132-54,0-16 13,0 0 0,2 0-1,0 6-30,0-16 25,-1 24 46,-1-12 19,0-17-44,0-2 2,3-16 40,1 0-53,1-8 5,1 0 1,2 1-1,0 0 1,1 0-1,2 1 1,3-5-41,-12 24 6,0 0 0,0 0 0,1 1 1,0-1-1,-1 1 0,1-1 0,0 1 1,0 0-1,1-1-6,13-10 28,-11 10-21,0-1 0,-1 1 1,1 0-1,0 0 1,1 0-1,-1 1 0,0 0 1,1 1-1,-1-1 1,1 1-1,0 0 0,-1 1 1,2-1-8,42-1 24,-49 2-24,1 0 1,-1 0 0,0 0-1,0 0 1,0 0-1,1 1 1,-1-1 0,0 0-1,0 1 1,0-1-1,0 1 1,0-1 0,0 1-1,0 0 1,0 0 0,0-1-1,0 1 1,0 0-1,0 0 0,3 3 2,19 18 1,-5 2 2,-7-5-4,-8-1-1,-6 3 0,-8 6 0,-6 3 0,-7-1 0,-5-4 0,-4-5 0,-1-5 0,23-10 0,-46 13 0,47-14 0,7-3 1,-1 1-1,0-1 0,0 0 0,0 0 0,0 0 0,0-1 0,0 1 1,0-1-1,-3 0 0,-1 1 3,4 0-1,0-1-1,0 0 1,0 0 0,1-1 0,-1 1 0,0-1-1,0 1 1,1-1 0,-1 0 0,0-1-1,-2 0-1,1-2 8,-1-6 0,6 10-7,-1 0-1,1 0 0,0 0 0,0 0 1,0 0-1,0-1 0,0 1 0,0 0 1,0 0-1,0 0 0,0 0 0,0 0 0,0-1 1,0 1-1,0 0 0,0 0 0,0 0 1,0 0-1,0-1 0,0 1 0,0 0 1,0 0-1,0 0 0,0 0 0,0-1 1,0 1-1,0 0 0,0 0 0,0 0 1,0 0-1,0-1 0,0 1 0,0 0 1,1 0-1,-1 0 0,0 0 0,0 0 0,0 0 1,0-1-1,9-9 7,0-1 1,0 1 0,1 0-1,10-7-7,55-44 26,-56 46-22,45-35 6,-14 9-3,14-11-4,0 2 2,-6 5-2,-10 9 2,-13 10-2,-25 18-2,36-19 6,-40 23-5,32-12 10,-17 13-3,-14 7-10,-4-2 1,13 14 0,-12-10 0,0 0-1,-1 0 1,0 1-1,-1-1 1,1 1-1,-1-1 1,-1 1-1,1 0 1,-1 0-1,0 2 1,3 62-4,-4-69 4,5 155-23,-2-103 17,-4-12 4,-4 11 2,2 3 0,0-1 0,1 2 0,2 6 2,2 186 38,-2-97 110,0-150-116,0-2 3,2 1-4,6 1-3,-6-2-12,-4-3-4,-3-4-77,0 0 0,1-1 0,0 1 0,1-1 1,-1 0-1,1-1 0,-1-5 63,-3-8-2196,-11-29-10997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7:06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85 6728,'-2'0'201,"-6"-1"22,6 1 65,2 0 30,0 0 61,2-3-47,19-38 1985,-18 39-2251,2-16 627,-6 14-334,-3-3-7,3 5-31,-15-2 488,15 4-780,0 0-1,0-1 1,0 1-1,0 0 1,0 0-1,0 0 1,1 1-1,-1-1 1,0 0-1,0 0 1,0 0-1,0 1 1,0-1-1,0 0 1,0 1-1,0-1 1,1 1-1,-1-1 1,0 1-1,0-1 1,0 1-1,1-1 1,-1 1-1,0 0 1,1 0-1,-1-1 1,1 1-1,-1 0 1,1 0-1,-1 0 1,1-1-1,-1 2-28,1-1 134,0-1 23,0 0-10,0 0-7,0 0-15,0 0 0,0 0-3,8-17 766,-13 26-2808,3-7-7776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7:0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3 377 7448,'-1'9'60,"0"-7"-34,1 1 0,0 0 0,-1 0 0,1-1 0,0 1-1,1 0 1,-1 0 0,0 0 0,1-1 0,0 1 0,0 1-26,0 3 259,-1-5 114,0-2 16,3-1-66,17-6-141,-1-1-1,0-1 1,0-1-1,-1-1 1,-1 0-1,0-1 1,0-1-1,6-7-181,-8 3 268,0 0-1,-1-1 1,-1-1 0,5-10-268,-13 21 159,0 0 0,-1 0 0,0 0 0,0 0 1,0-3-160,-4 10 37,0-1 1,0 0 0,1 0-1,-1 0 1,-1 0 0,1 0-1,0 0 1,0 1 0,-1-1-1,1 0 1,-1 0 0,0 0 0,1 1-1,-1-1 1,0 0 0,0 1-1,0-1 1,0 1 0,0-1-1,0 1 1,-1-1 0,1 1-1,0 0 1,-1-1 0,1 1-1,-1 0 1,0 0 0,1 0-1,-1 0 1,0 1 0,1-1-1,-1 0 1,0 1 0,0-1 0,0 1-1,0 0 1,1-1 0,-2 1-38,-11 2 136,-1 1 0,1 0 0,0 0 0,0 2 0,0 0 0,1 0 0,0 1 0,0 1 0,-6 4-136,16-9 37,0 0-1,-1 1 1,1 0 0,0 0 0,0 0 0,1 0 0,-1 1 0,1-1 0,-1 0 0,1 1 0,0 0 0,1 0 0,-1 0 0,0 2-37,-1 4 59,0 0 0,0 1 1,2 0-1,-1 0-59,1-4 12,-1 9 86,0-1 1,1 1-1,1-1 0,0 1 1,1-1-1,1 1 0,0-1 0,1 0 1,1 1-1,5 11-98,-8-24 29,1 1 0,1 0 0,-1-1 0,0 1 0,1-1 0,0 0 0,-1 0 0,1 0 0,1 0 1,-1 0-1,0-1 0,1 1-29,39 20 125,-35-19-117,5 3 46,1-1 0,0-1 0,0 0 0,0-1-1,0 0 1,11 1-54,-10-5 32,-1 0 1,0-1-1,1-1 1,-1 0-1,0-1 0,0-1 1,0 0-1,-1 0 0,1-2 1,-1 0-1,4-2-32,-9 3 23,1 0 0,-1 0 0,0-1 0,0 0 0,-1-1 0,0 0 0,2-2-23,0 0 16,6-9 27,0 0-1,-1 0 1,0-1 0,-2-1-1,-1 0 1,0-1-1,-1 0 1,-2 0-1,4-14-42,5-18 131,-12 37-94,0 1 0,1 0-1,8-13-36,-6 12 30,19-38 81,-24 47-80,-1 1 0,1-1 1,-1 0-1,-1 1 1,1-1-1,-1 0 0,0-5-31,-1 10 42,0 2 10,2-1-10,4-2-3,-12 23 21,-3 5-34,1 1 0,1 0 0,2 0 0,0 0 1,2 1-1,1-1 0,1 17-26,0 34 120,6 47-120,4-53 48,-7-52-33,2 18 36,1 0-1,2 0 0,6 17-50,-8-38 22,1 3 46,0 0-1,2 0 0,4 9-67,-8-24 40,6 4-4,-7-5-14,0-4-4,-1 1-48,0-1 1,1 0-1,-1 0 0,0 0 0,0 0 0,1 0 0,-1 0 0,0 0 0,0-1 0,0 1 0,-1-1 0,1 1 0,0-1 0,0 0 1,-1 0-1,1 0 0,-1 0 0,0 0 0,1 0 0,-1 0 0,0 0 0,0 0 0,-1-1 0,1 1 0,0 0 0,-1-1 0,1 1 1,-1-1 29,2-4-1643,3-8-10616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7:1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1440,'0'0'57,"0"0"54,0 0 193,1 5-11,4 38 1127,-5-42-892,4 14 187,-2-10-335,-1 1 56,-1-1-79,0 6-10,0-6 18,3 5 4,-2-6-19,2 5-4,-2-7 12,-1-2 8,2 0 28,6-3 8,-7 3 13,11-1 66,-1-1 0,0 0 1,0 0-1,0-1 0,1-1-481,19-4 363,72-21 1164,-63 17-805,-29 9-516,0-1 0,0 2 0,0-1 0,0 2 0,11-2-206,45-5 912,5-13-99,-61 17-777,-5 2-1,-1 0 0,1 0 0,-1-1 0,0 0 0,0 0 0,0 0 0,0-1 0,-1 1 0,3-4-35,-2 4 66,5-2 0,-6 2 6,5-3 1,-6 3-20,3-3-5,-3 3 2,5-4 3,-6 3-2,-1-3 2,-2 3-2,-5-2 1,5 4-8,-22-11 105,18 11-137,1 1-1,-1 1 1,1-1-1,-1 1 1,0 0-1,1 0 1,-1 0-1,1 0 1,-1 1-1,1 0 1,-1 0-1,1 0 1,-1 1-1,1-1 1,-4 3-12,-7 1 15,11-3-12,1 0 0,-1-1 0,1 1 0,0 1 0,0-1 0,0 0 0,0 1 0,0-1 0,0 1 0,1 0 0,-1 0 0,1 0 0,0 0 0,0 0 0,0 1-3,-5 6 7,3-6-4,1 0-1,0 1 1,0-1 0,0 0-1,0 1 1,1 0-1,0 0 1,0 0-1,0 0 1,0 0-1,1 0 1,0 0-1,0 5-2,-1-5 3,1 0-1,7 24 3,-5-23-4,0 0 1,14 15 3,-13-16-4,2-1 1,17 10 3,-15-12-4,24 19 6,-25-16-6,-4-3 0,1-1 0,-1 1-1,1 0 1,0-1-1,-1 0 1,1 1-1,0-1 1,0 0-1,0 0 1,0 0-1,0 0 1,1 0-1,8 4 6,-1-1-1,1-1 1,-1 1 0,1-2 0,0 1-6,44 13 69,-23-6-1,-27-9-56,1 1 0,0 0 0,0 0 0,-1 0 0,6 3-12,-9-3 22,0 1 3,0-1-20,0 1-1,-1 0 1,1 0-1,-1-1 1,0 1-1,0 0 1,0 0-1,0 0 1,0 1 0,0-1-1,-1 0 1,0 0-1,1 0 1,-1 0-1,-1 0 1,1 1-1,0-1 1,-1 0 0,1 0-1,-1 0-4,-1 2 4,0 0-1,0 0 0,0 0 1,0-1-1,-1 1 1,0-1-1,0 0 0,0 0 1,-1 0-1,1 0 1,-1-1-1,-4 4-3,4-3 7,-1-1-1,1 1 1,-1-1-1,0 0 1,0 0-1,0-1 1,-1 0-1,1 1 1,-1-2-1,1 1 1,-1-1-1,0 0 1,0 0 0,1 0-1,-1-1 1,0 0-1,0 0 1,0 0-1,1-1 1,-6-1-7,-12 1 41,17 1-26,1-1 0,-1 1-1,1-1 1,0 0 0,-1 0 0,1 0-1,0-1 1,-1 1 0,1-1 0,0-1 0,0 1-1,-1-1-14,4-1 14,0-8-2,4 9-16,-1 1 1,1-1-1,-1 1 1,1 0-1,0 0 1,0-1-1,0 1 1,0 0 0,0 1-1,0-1 1,1 0-1,-1 1 1,1-1 3,16-13-41,16-18-2357,1-3-9555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1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124 199 7536,'3'-12'308,"-1"-1"0,-1 0 0,0 0 0,0 0 0,-2-7-308,1 15 122,-1 0-1,1-1 1,-1 1 0,-1 0 0,1 0 0,-1 0 0,0 0 0,0 0-1,0 0 1,0 1 0,-1-1 0,0 1 0,0 0 0,0 0 0,-1-1-122,-2-2 350,4 4-216,-1 0 1,1 0 0,-1 0-1,0 0 1,0 1-1,0 0 1,0-1-1,0 1 1,-1 0 0,-2-1-135,1 2 632,-3 1 14,4 0-3,-5 0-3,6 0-25,-19 22 1275,21-21-1818,0 1-1,0 0 0,1 0 1,-1 0-1,0 0 1,0-1-1,1 1 1,-1 0-1,1 0 0,0 0 1,0 1-1,0-1 1,0 0-1,0 0 0,0 0 1,0 0-1,0 0 1,1 0-1,0 1-71,-1 0 144,4 63 1429,-3 20-1573,0-4 515,2-5-97,-8 98 504,5-110-606,4-21-83,0-8 504,-1 25-737,-3 43 1240,0-102-1144,0-1-86,0 1 0,-1-1 0,1 1 1,-1 0-1,1-1 0,-1 1 0,0-1 1,1 1-1,-1-1 0,0 0 1,0 1-1,0-1 0,0 0 0,0 0 1,-1 1-1,1-1 0,-1 1-10,2-8-40,0-20-3056,0-5-12343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3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848 99 1624,'0'0'8,"0"0"28,0 0 113,0 0 77,0 0 171,0 0 60,-6-4 71,3 2-489,1 0 1,-1 0-1,1-1 0,0 1 0,0-1 0,0 1 1,0-1-1,0 0 0,0 0 0,1 0 0,0 0 0,-1 0 1,0-3-40,-7-36 108,8 30 226,-2 15 5,2-3-297,0 1 0,0-1-1,0 1 1,0 0 0,1-1 0,-1 1 0,0 0 0,0 0 0,0-1-1,1 1 1,-1 0 0,1 0 0,-1 0 0,0 0 0,1 0-1,0 0 1,-1 0 0,1 1-42,-2 7 371,-5-9 13,4 7 392,1-8-804,2 1 38,0 0 0,0-1 0,0 1 0,0 0 0,0 0-1,0 0 1,0 0 0,0-1 0,-1 1 0,1 0 0,0 0 0,0 0 0,0 0 0,0 0 0,0 0 0,-1 0-1,1 0 1,0-1 0,0 1 0,0 0 0,0 0 0,-1 0 0,1 0 0,0 0 0,0 0 0,0 0 0,0 0-1,-1 0 1,1 0 0,0 0 0,0 0 0,0 0 0,0 0 0,-1 0 0,1 0 0,0 0 0,0 0 0,0 0-1,0 0 1,-1 1 0,1-1 0,0 0 0,0 0 0,0 0 0,0 0 0,0 0 0,-1 0 0,1 0 0,0 1-1,0-1 1,0 0 0,0 0 0,0 0 0,0 0 0,0 1 0,0-1 0,0 0 0,0 0 0,-1 0 0,1 0 0,0 1-1,0-1-9,0 1 379,0 0 96,0 2 7,0-1 12,0 1 3,0-2 6,0 2 2,0-2 6,0 1-10,0-1-41,-13 7 1619,8-5-2018,3-3-31,1 1 0,-1 0 0,1 0 0,0 0 0,-1 0-1,1 1 1,0-1 0,0 0 0,-1 1 0,1-1 0,0 0 0,0 1 0,1-1 0,-2 2-30,-90 157 1201,81-138-1052,0 0 0,-2 0 1,0-2-1,-1 1 0,-1-2 1,-3 1-150,-95 143 650,103-146-621,-23 28 138,-91 111 384,38-66 94,72-75-586,5-5 35,-1 0 0,2 1 0,-1 0 0,2 0 0,-1 1 0,0 2-94,8-12 93,-1 0 28,-1 1-1,1-1 0,0 0 0,-1 1 0,1-1 0,-1 0 1,0 0-1,0 0-120,-5-11 21,0 0-1,1-1 1,0 0 0,1 0 0,0 0 0,0-1 0,1 1 0,1-1 0,0 0 0,0 0 0,0-7-21,-7-24 34,-11-15 14,32 77-35,-2 17-12,-5 19-1,-6 9 0,-6 10-4,4-43 0,1 0-1,2 0 0,2 13 5,-1-39-5,1-1 0,0 0 0,0 1 1,0-1-1,0 0 0,1 0 5,0 1-3,-1-4-11,3 1 1,-1-2 9,0 1 1,1-1-1,-1 0 1,0 0-1,1 0 0,-1 0 1,0 0-1,1-1 1,-1 1-1,1-1 1,-1 0-1,1 0 0,2-1 4,4 0-3,-6 1 1,0 0-1,1-1 1,-1 0 0,0 0-1,0-1 1,0 1-1,1-1 3,23-9-10,0-1 0,-1-2 0,17-11 10,-34 18-3,26-22-26,-19 14-191,35-29 460,-1 7-3174,-48 36-9457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3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8696,'0'0'-39,"0"0"6,0 0 1,0 0 28,0 0 112,0 0 70,-5 0 173,-13 0 70,13 0 94,3 0-197,1 0-1,-1 0 1,0 1 0,0-1-1,0 0 1,0 1 0,1-1 0,-1 1-1,0 0 1,0-1 0,1 2-318,-1 11 214,1 0 0,0 0 1,1 1-1,0-1 0,2 1 0,-1-1 1,1 0-1,1 0 0,3 7-214,7 46 841,-11-44-700,-1-10-11,0 0-1,1-1 1,0 1-1,1-1 1,0 1-1,1-1-129,24 44 467,-16-34-102,-1 1 1,0 4-366,-10-24 146,-1-2-128,0 1 0,0-1 0,1 1 0,-1-1-1,0 1 1,0-1 0,0 1 0,0-1-1,1 1 1,-1-1 0,0 0 0,1 1 0,-1-1-1,0 1 1,1-1 0,-1 0 0,0 1-1,1-1 1,-1 0 0,1 1 0,-1-1 0,0 0-1,1 0 1,-1 1 0,1-1 0,-1 0-1,1 0 1,-1 0 0,1 0 0,-1 0 0,1 0-1,-1 0 1,1 0 0,-1 0 0,1 0-1,-1 0 1,1 0 0,-1 0 0,1 0 0,-1 0-1,1 0 1,-1 0 0,1-1 0,-1 1-1,1 0-17,-1-1 6,0 1 0,1-1 0,-1 1 0,0 0-1,0-1 1,1 1 0,-1-1 0,0 1-1,0-1 1,0 1 0,0-1 0,0 1 0,0-1-1,0 1 1,0-1 0,0 1 0,0-1-1,0 1 1,0-1 0,0 1 0,0-1 0,0 1-1,0-1 1,-1 1 0,1-1-6,0-1 15,-2-8-56,0-1 0,0 0 0,-1 1 0,0 0 0,-2-3 41,-2-4-2157,-2-11-9736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3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115 141 4216,'-17'29'500,"15"-25"-231,0 4-1,2-6-41,0-2-25,0 0-52,0 0-10,7-16 156,-3 7-119,-1 0 1,0 0-1,-1 0 1,0 0 0,-1 0-1,1-5-177,2-15 423,-3 26-281,-1-1-1,1 1 1,-1-1 0,0 1 0,0 0-1,0-1 1,-1 1 0,1-1 0,-1 1-1,0-1 1,0 1 0,0 0 0,0-1 0,-1 1-1,0-2-141,1 4 454,0-2-1,1 2-401,-1 1-1,1-1 1,0 0-1,-1 1 1,1-1-1,0 1 1,-1-1-1,1 1 1,0-1-1,-1 1 1,1-1-1,-1 1 1,1-1-1,-1 1 1,1 0-1,-1-1 1,1 1-1,-1 0 1,0-1-1,1 1 1,-1 0-1,0 0-51,-16 6 611,11-3-535,0 0 1,1 0 0,0 1-1,-1 0 1,1 0-1,1 0 1,-1 1-1,1-1 1,0 1-1,0 0 1,0 0-1,1 1 1,-1-1-1,1 1 1,1 0-1,-1 0 1,1 0-1,0 0 1,0 0-1,1 0 1,0 1-1,0-1 1,0 1-77,1-5 107,9 4 30,-3-2-71,8-12-3,11-17-1805,1-2-7038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3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6008,'0'0'80,"0"0"17,-2 0 71,-6 0 32,6 0 40,2 0 7,-2 0-30,-4 0 2,4 0 17,2 0 21,0 0 70,0 0 25,0 0 33,16 7 439,-3 5-559,-1 1 1,0 0-1,-1 0 0,-1 1 1,8 13-266,-9-12 304,-2 0 0,0 1 1,0 0-1,-1 3-304,-2-8 176,-1-2-27,-1 1 0,0-1 0,-1 1 0,0-1 0,-1 1 1,0 6-150,0 6 232,1 6 312,-1-26-296,0-2-4,0 0-15,-1-6-37,-3-12-60,0 0-1,2 0 1,1 0-1,0 0 1,1-1 0,1 1-1,0 0 1,2 0 0,0 0-1,1 0 1,2-4-132,-2 6 60,-2 4 41,1-1 1,1 2-1,0-1 0,1 0 0,4-8-101,-4 12 67,0 0 0,0 1-1,0 0 1,1-1 0,0 2-1,0-1 1,1 1 0,7-5-67,-13 9 18,1 0-1,1 1 1,-1-1 0,0 1 0,0 0 0,0-1 0,1 1-1,-1 0 1,1 0 0,-1 1 0,1-1 0,-1 0 0,1 1-18,0 0 21,0 1-1,-1 0 1,1 0 0,0-1 0,0 2 0,-1-1 0,1 0 0,-1 0 0,1 1 0,-1 0 0,0-1-1,2 2-20,2 2 26,1-1-1,-1 1 0,0 0 1,-1 0-1,0 1 0,1-1 1,-2 1-1,1 1 0,-1-1 1,0 0-1,0 1 0,-1 0 1,1 0-1,-2 0 0,1 1-25,3 8 43,1 0-1,1 0 0,0-1 0,1 0 0,0-1 0,1 0 0,3 2-42,10 16 116,-22-29-107,0-3-5,-1 0-1,0 1 1,0-1 0,0 1-1,0-1 1,1 1 0,-1-1-1,0 1 1,0-1 0,1 0-1,-1 1 1,0-1 0,1 0-1,-1 1 1,0-1 0,1 0-1,-1 1 1,1-1-1,-1 0 1,1 0 0,-1 0-1,1 1-3,13 1 8,-10-3-54,-1 0-1,1-1 0,0 1 0,0-1 0,-1 1 0,1-1 0,-1 0 0,4-3 47,0 1-1930,19-12-9596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30 7712,'-2'-2'153,"-7"-6"18,5 5 50,-4-4 64,7 6 189,0 0-425,1 1 1,0-1-1,-1 1 1,1-1 0,0 1-1,-1 0 1,1-1-1,0 1 1,-1-1 0,1 1-1,-1 0 1,1 0-1,-1-1 1,1 1-1,-1 0 1,1 0 0,-1-1-1,1 1 1,-1 0-1,1 0 1,-1 0-1,1 0 1,-1 0-50,1 0 54,-1 0-1,1-1 1,0 1-1,-1 0 1,1 0 0,0 0-1,0 0 1,-1 0-1,1 0 1,0 0 0,-1 0-1,1 0 1,0 0-1,-1 0 1,1 0 0,0 0-1,-1 0 1,1 0-1,0 0 1,-1 1 0,1-1-1,0 0 1,0 0-1,-1 0 1,1 0 0,0 1-1,-1-1 1,1 0 0,0 0-1,0 0 1,0 1-1,-1-1 1,1 0 0,0 0-1,0 1 1,0-1-1,0 0 1,-1 1-54,5 85 2269,9 37-2269,-4-40 514,-9-81-507,7 51 600,3 9-607,-5-39 241,1 0-1,1-1 1,1 0-1,1 0 1,1 0-241,13 19 326,-17-32-236,-1 0 0,1 0 0,1-1-1,0 1 1,0-1 0,0-1-1,1 1 1,0-1 0,1-1-1,0 0 1,1 1-90,-7-5 25,1 0 1,-1 0-1,0-1 0,1 0 0,-1 0 1,1 0-1,-1 0 0,1 0 1,0-1-1,-1 1 0,1-1 0,0 0 1,-1 0-1,1 0 0,-1-1 0,1 1 1,0-1-1,-1 0 0,1 0 0,-1 0 1,2-1-26,3-3 21,-1 1 0,0-1 1,0 0-1,0-1 0,-1 1 1,3-4-22,12-19 12,16-41-2274,-18 36-9077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3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22 180 8696,'-20'10'269,"19"-10"-81,1 0 39,0-2-14,1-4-18,3 2-78,41-20 271,0 2 1,1 3-1,1 1 0,3 2-388,-41 13 121,0 0 0,0-1 0,-1 1 0,0-1 0,1-1 0,-1 0 0,-1 0 0,8-6-121,10-7-1406,4 0-6014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39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8880,'-10'10'1,"8"-8"23,2 0 71,0 5 35,0-5 76,-2-2 142,2 0-281,-1 0-1,0 0 1,1 0-1,-1 0 1,0 0-1,1 0 0,-1 0 1,0 1-1,1-1 1,-1 0-1,1 0 1,-1 0-1,0 1 0,1-1 1,-1 0-1,1 1 1,-1-1-1,1 1 1,-1-1-1,1 1 1,-1-1-1,1 1 0,-1-1 1,1 1-1,0-1 1,-1 1-1,1-1 1,0 1-1,0 0 0,-1-1 1,1 1-1,0 0-66,-2 1 70,1 1 0,0 0-1,0-1 1,0 1 0,0 0 0,0 0-1,0 0 1,1 0 0,0 0-1,-1 0 1,1 0 0,0 0-1,0 0 1,1 1-70,-2 21 511,1 1-152,1-1-1,1 1 1,1-1 0,3 8-359,4 23 878,-8-40-709,1 0 0,0 0 0,1 0 0,1 0 0,1 1-169,14 65 798,-18-78-650,1 5 28,-2-5-26,3 2-12,-3-4-28,1-1-8,3 3-104,-4-6 10,0 1 0,0-1 1,-1 1-1,1 0 0,-1-1 1,1 1-1,-1-1 1,0 1-1,1-1 0,-1 1 1,0-1-1,0 0 0,0 0-8,8-86-2193,-2 31-8773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3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162 148 7536,'0'1'17,"0"6"10,0-5 17,0-2 10,0 0 29,0 0 13,1-9-4,1 1 0,0 0 0,0 0 0,1 0 0,0 0-1,1 1 1,0-1-92,-1 2 108,-2 3-27,1-1 0,-1 1 0,1 0 0,-1-1 0,0 1 0,0-1 0,-1 1 0,1-1 0,-1 1 0,1-1 0,-1 1 0,0-1 0,-1 0 0,1 1 0,-1-1 0,1 1 0,-1-1 0,0 1 0,0-1 0,-1 1 0,1 0 0,-2-3-81,1 4 314,2 2-280,-1-1 1,1 1-1,-1 0 1,1-1 0,-1 1-1,0 0 1,1 0 0,-1-1-1,0 1 1,1 0-1,-1 0 1,0 0 0,1 0-1,-1 0 1,0 0-1,1 0 1,-1 0 0,0 0-1,1 0 1,-1 1-1,0-1 1,1 0 0,-1 0-1,1 0 1,-2 1-35,-21 6 527,14-1-408,0 0 0,0 1 0,1-1 1,0 2-1,0-1 0,0 1 0,1 0 1,0 1-1,-4 6-119,-40 63-1204,43-67-6889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4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399 454 6104,'2'-22'1111,"-2"19"-869,1 0 0,-1 0 0,0 0 0,0 0 1,0 1-1,0-1 0,0 0 0,0 0 0,-1-2-242,-1 3 74,1 1 1,0-1-1,0 1 0,-1-1 0,1 1 0,0-1 0,-1 1 0,1 0 0,-1 0 0,0 0 0,0 0 0,1 0 0,-1 0 1,0 0-1,0 0 0,0 1 0,0-1 0,0 1 0,0-1 0,0 1 0,0 0 0,0 0-74,-6-2 70,-1 1 0,1 1 0,0-1 0,0 1 0,-1 1-70,-17 6 162,0 1-1,0 1 0,-16 9-161,33-14 49,1 1-1,0 0 1,0 1-1,0-1 1,1 1-1,0 1 1,0 0-1,0 0 1,1 0-1,-1 1-48,1 0 41,-40 52 458,31-38-424,13-20-41,1 0 0,-1 0 0,0 1 0,1-1 0,0 1-1,-1-1 1,1 1 0,0-1 0,1 1 0,-1 0 0,0-1 0,1 2-34,-3 9 60,-13 39 236,14-40-183,-1 0 1,2 0-1,0 1 1,0 9-114,1-17 40,0 0-1,0 0 1,1 0 0,-1 0-1,1 0 1,0 0 0,1-1-1,-1 1 1,1 0 0,0-1-1,0 1 1,1-1 0,-1 1-1,2 1-39,-1-4 14,-1 0-1,0-1 0,1 1 1,-1-1-1,1 1 1,0-1-1,-1 0 0,1 0 1,0 0-1,0 0 1,0 0-1,0-1 0,-1 1 1,1-1-1,0 0 1,0 0-14,1 1 17,10-2 77,6-4-30,0-1 0,18-9-64,-22 5 80,6-8-29,-2-1 0,0-2 1,-1 0-1,-1 0 1,6-13-52,19-39 136,-34 57-118,8-15 119,0 0 0,-2-2 0,-2 1 0,-1-2 0,0-5-137,-8 23 86,-2 0 1,1-1 0,-2 1 0,0-1 0,-2 1 0,1 0 0,-2-1 0,0 1 0,-1 0 0,-1 0 0,0 0 0,-1 0 0,-1 1 0,-1-2-87,2 5 84,-2-4 35,0 1 0,0 0-1,-2 0 1,0 1 0,0 0 0,-11-10-119,18 22 113,2 2 19,-2-1-14,-5-2-2,7 3-114,0 0 0,-1 0 0,1 0 0,0 0 0,0 0 0,0 0 0,0 0 0,0 0 1,0 0-1,-1 0 0,1 0 0,0 0 0,0 0 0,0 0 0,0 0 0,0 0 0,0 0 0,-1 0 1,1 0-1,0 0 0,0 0 0,0 0 0,0 0 0,0 0 0,0 0 0,0 0 0,-1 0 0,1 1 0,0-1 1,0 0-1,0 0 0,0 0 0,0 0 0,0 0 0,0 0 0,0 0 0,0 1 0,0-1 0,0 0 0,0 0 1,0 0-1,0 0 0,0 0 0,0 0 0,0 1 0,0-1 0,0 0 0,0 0 0,0 0 0,0 0 0,0 0-2,-3 8 23,0-1-1,0 1 1,1 0-1,0 0 1,1 0-1,-1 0 1,2 0-1,-1 0 1,1 0-1,0 0 1,1 0-1,0 0 1,0 0-1,1 0 1,1 4-23,48 160 258,8 20 74,-37-128-161,5 18 25,-16-32-67,-2-26 40,0 0 0,8 12-169,-16-32 88,0 3 20,2-4-10,4 2-3,-5-4-6,0 2-1,-2-3-85,0 0-1,0 0 0,0 1 1,0-1-1,0 0 0,0 0 1,0 0-1,0 1 0,0-1 1,0 0-1,0 0 0,1 0 1,-1 1-1,0-1 0,0 0 1,0 0-1,0 0 0,0 0 0,0 1 1,1-1-1,-1 0 0,0 0 1,0 0-1,0 0 0,0 0 1,1 0-1,-1 0 0,0 0 1,0 1-1,0-1 0,1 0 1,-1 0-1,0 0 0,0 0 1,0 0-1,1 0 0,-1 0 1,0 0-1,0 0 0,0 0 1,1 0-1,-1 0 0,0 0 1,0-1-1,0 1 0,1 0 1,-1 0-3,3-5-370,0-1 1,0 0 0,-1 0-1,1 0 1,-1 0 0,-1 0-1,1-1 370,6-27-12979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41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1624,'0'0'288,"0"0"31,0 0 123,7-8-28,-6 7 3849,-2 2-4185,1 0 0,-1 0-1,1 0 1,0 0-1,-1 0 1,1 0 0,0 0-1,0 1 1,0-1-1,0 0 1,0 0-1,0 0 1,0 0 0,0 0-1,1 0 1,-1 0-1,0 0 1,1 0 0,-1 0-1,0 0 1,1 0-1,0 0 1,-1 0 0,1 0-1,-1-1 1,2 2-78,-1 0 240,2-1-143,-1 0 1,1 1 0,-1-1 0,1 0 0,0-1-1,-1 1 1,1 0 0,0-1 0,-1 0-1,1 1 1,0-1 0,0 0-98,59-20-1013,-35 13-5507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1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27 8344,'1'-2'129,"6"-8"43,-5 8 152,-2 2 77,0 0 142,3-9-7,-5 5 3109,1 4-3587,0 0-1,0 0 1,0 0-1,0 0 1,0 0-1,0 0 1,0 0-1,0 1 0,0-1 1,0 0-1,0 1 1,0-1-1,1 0 1,-1 1-1,0-1 1,0 1-1,0 0 1,0-1-1,0 1 1,1 0-1,-1-1 1,0 1-1,1 0 0,-1 0 1,0-1-1,1 1 1,-1 1-58,0-1-88,-1 2 562,-1 1-1,-15 26 227,2 1 0,0 0 0,-3 15-700,17-41 96,1-1 0,-1 1 0,1 0 0,0 0 0,0 0 0,0 0 1,1 3-97,-2 12 107,-13 61 365,6-30 645,-2 37-1117,11-34 371,6 107 921,-9-134-762,2-25-370,-1 1 0,-1 0-128,-9 22 408,8-14-324,3-9-48,3-5-21,28-72-192,-6 9-2793,0-6-11681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4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51 1624,'-4'-2'417,"-15"-8"95,15 7 359,2 1-71,-2 0-632,-9-16 2041,12 14-1306,0-4-98,1 6-201,0 2-562,1 0 1,-1 0-1,1 0 1,-1 0-1,1 0 0,-1 0 1,1 1-1,0-1 0,-1 0 1,1 0-1,-1 0 1,1 0-1,-1 1 0,1-1 1,-1 0-1,1 0 0,-1 1 1,0-1-1,1 0 1,-1 1-1,1-1 0,-1 1 1,0-1-43,15 18 349,16 27 110,34 79 294,-40-76-469,-16-29-235,-3-8 38,0 0-1,0 0 0,1-1 1,1 1-87,121 156 885,-116-150-841,-1-1 100,-1 1 0,8 16-144,67 106 331,-25-42 115,-1-10-112,55 77 415,-74-105-474,34 61 663,-66-111-711,-8-15 356,-2 1-512,0 1 0,0 0 1,-1 0-1,0 0 0,1 1 0,-3-4-71,-54-100 352,-2 18 124,76 105-124,19 24-350,-24-27 19,15 12 2,-14-16-19,23 21 0,0-4 1,2-6-2,2-2 2,2 3-2,-29-14-2,37 15 6,-34-16-1,-10-4 2,4 1 0,-9-3-7,0 0-1,0 0 0,0 0 0,0 0 0,1 0 0,-1 0 0,0 0 1,0 0-1,0 0 0,0 1 0,0-1 0,0 0 0,0 0 0,0 0 1,0 0-1,0 0 0,0 0 0,0 0 0,1 0 0,-1 0 0,0 0 0,0 0 1,0 0-1,0 0 0,0 1 0,0-1 0,0 0 0,0 0 0,0 0 1,0 0-1,0 0 0,0 0 0,0 0 0,0 0 0,0 1 0,0-1 1,0 0-1,0 0 0,0 0 0,0 0 0,0 0 0,0 0 0,0 0 1,0 0-1,0 0 0,0 0 0,0 1 0,0-1 0,-1 0 0,1 0 0,0 0 1,0 0-1,0 0 0,0 0 0,0 0 0,0 0 0,0 0 0,0 0 0,-5 8 3,0 0 0,0-1-1,-1 0 1,0 0-1,0-1 1,0 1-1,-1-1 1,0-1-1,-4 4-2,-77 51 27,69-48-23,-40 29 14,-90 49 42,86-56-30,-32 20 28,91-52-62,9-30-2318,0 1-9251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45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377 226 7448,'0'0'217,"0"0"47,0 0 168,0 0 80,0 0 136,1-7-76,18-99 1248,-6 71-1473,-8 22-134,-1 1-1,0-1 1,0 0-1,-1-3-212,-3 14 355,0 0 66,0 2-409,0-1 1,0 1-1,0 0 0,0 0 0,0-1 1,0 1-1,0 0 0,0 0 0,0 0 1,0-1-1,0 1 0,0 0 0,0 0 1,0-1-1,0 1 0,0 0 1,0 0-1,0 0 0,-1-1 0,1 1 1,0 0-1,0 0 0,0 0 0,0 0 1,0-1-1,-1 1 0,1 0 0,0 0 1,0 0-1,0 0 0,0 0 0,-1 0 1,1-1-1,0 1 0,0 0 1,-1 0-13,-8 5 278,2-2-159,0 1 0,1 0 0,-1 1 0,1 0 0,-2 1-119,-50 41 647,3 2 0,-3 7-647,-46 58 1040,84-91-877,-51 65 588,70-87-736,0 0-1,0 0 1,0 0 0,0 1 0,1-1 0,-1 0 0,0 0 0,1 1-1,-1-1 1,1 0 0,0 1 0,-1-1 0,1 1 0,0-1-1,0 0 1,0 1 0,0-1 0,0 1 0,0-1 0,0 0-1,0 1 1,1-1 0,-1 1 0,0-1 0,1 0 0,-1 1-1,1-1 1,0 0 0,-1 0 0,1 1 0,0-1 0,0 0 0,0 0-1,0 0 1,0 0 0,0 0 0,0 0 0,0 0 0,0 0-1,0-1 1,0 1 0,1 0 0,-1-1 0,0 1-15,7 3 45,0-1 0,0 0 1,1 0-1,-1-1 0,1 0 1,0-1-46,-8-1 1,73 9 291,-58-9-169,0 2 1,0 0-1,0 1 0,0 0 1,0 1-1,0 1-123,-14-4 120,-2-1-115,0 1 0,0-1-1,0 0 1,0 0-1,0 0 1,1 1 0,-1-1-1,0 0 1,0 0-1,0 1 1,0-1 0,0 0-1,0 0 1,1 0-1,-1 0 1,0 1-1,0-1 1,0 0 0,1 0-1,-1 0 1,0 0-1,0 0 1,0 1 0,1-1-1,-1 0 1,0 0-1,0 0 1,1 0 0,-1 0-1,0 0 1,1 0-5,-1 0 6,0 0-1,1 0 1,-1 0 0,0 0-1,1 0 1,-1 1 0,0-1-1,1 0 1,-1 0 0,0 0-1,1 0 1,-1 1 0,0-1-1,0 0 1,1 0 0,-1 1-1,0-1 1,0 0 0,1 1-1,-1-1 1,0 0 0,0 0-1,0 1 1,0-1 0,0 0 0,1 1-1,-1-1 1,0 0 0,0 1-1,0-1 1,0 1 0,0-1-1,0 0 1,0 1 0,0-1-1,0 0 1,0 1 0,0-1-1,0 1-5,-1 3 20,0 1 1,1-1-1,-1 1 0,-1-1 0,1 1 0,-1-1 0,0 0 0,0 0 0,0 1 0,0-1 0,-1-1 1,1 1-1,-4 3-20,-17 15 81,12-12-37,0 0-1,1 1 1,1 0 0,-1 0 0,-4 10-44,9-13 28,3-4-16,0-1 1,0 1 0,0-1-1,-1 1 1,1-1 0,-1 0 0,0 0-1,0 0 1,0 0 0,-1 0-13,-2 0 22,-1 0-1,0 0 1,1 0 0,-1-1-1,0 0 1,0-1 0,0 1 0,-1-1-1,-2-1-21,10 0-1,-1-1 0,0 1 0,1-1 0,-1 1 0,0-1-1,1 1 1,-1-1 0,1 0 0,-1 1 0,1-1 0,-1 0 0,1 0-1,-1 1 1,1-1 0,0 0 0,-1 0 0,1 0 0,0 0 0,0 1-1,0-2 2,-1-1-2,-9-29-2643,-1-4-10568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4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36 7448,'-67'-18'6,"51"14"21,-26-1 888,38 3-383,-5-2 38,5 3 45,-5-1-2,9 3-568,-1-1-1,0 0 1,0 1 0,1-1-1,-1 1 1,0-1-1,1 1 1,-1-1-1,1 1 1,-1-1-1,1 1 1,-1 0-1,1-1 1,-1 1 0,1 0-1,-1-1 1,1 1-1,0 0 1,-1-1-1,1 1-44,-1 1 101,-5 9 112,1 0 0,0 0 0,1 0 0,0 0 0,0 1 0,1-1 0,0 9-213,-3 15 497,1 22-497,4-47 12,-3 43 532,1-9-69,-6 22-475,1 20 869,2 30-869,6-47 371,5 185 1238,-5-241-1438,2 1-1,0-1 1,0 0 0,2 0-1,-1 0 1,4 6-171,-6-17 173,13 9 65,-12-9-90,0-2-130,0 0 1,0 0-1,0 0 1,0 0 0,0-1-1,0 1 1,-1-1-1,1 1 1,0-1-1,0 0 1,0 0-1,-1 1 1,1-1 0,-1 0-1,1-1 1,0 1-1,-1 0 1,0 0-1,1-1 1,-1 1-1,0-1 1,0 1 0,0-1-1,0 1 1,0-1-1,0 0 1,0-1-19,2-4-316,-1 0 0,0-1 0,0 0 0,-1 1 1,0-1-1,0-1 316,0 3-624,3-38-11175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4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20 246 5296,'-16'-4'1670,"13"6"-492,6 4-578,-1-5-239,1 2 4,2 0-257,0 0 0,0 0 0,1 0 0,0-1 0,-1 1 0,1-1 0,0-1 0,0 1 0,0-1 0,0 0 0,0-1 0,3 1-108,9-1 182,0-1 1,-1 0-1,1-1 1,3-2-183,6-1 320,1-2 1,-1 0-1,15-8-320,-29 10 50,25-16 380,-23 9-213,0 0 1,0-1-1,-2 0 0,1-1 1,-2-1-1,11-15-217,0 2 569,-20 25-510,0 1 1,-1-1-1,1 0 1,-1 0-1,1 0 0,-1 0 1,0-1-1,0 1 0,-1 0 1,1-1-1,-1 0 1,1 1-1,-1-1 0,0 0 1,-1 1-1,1-1 0,-1 0 1,1 0-1,-1 0-59,0 3 223,0 1-212,0 0-1,-1 0 1,1 0 0,0 0-1,0 0 1,0 0 0,0 1-1,0-1 1,-1 0 0,1 0 0,0 0-1,0 0 1,0 0 0,-1 0-1,1 0 1,0 0 0,0 0-1,0 0 1,0 0 0,-1 0-1,1 0 1,0 0 0,0 0 0,0 0-1,-1 0 1,1 0 0,0 0-1,0 0 1,0 0 0,-1 0-1,1 0 1,0 0 0,0 0 0,0 0-1,0 0 1,-1-1 0,1 1-1,0 0 1,0 0 0,0 0-1,0 0 1,0 0 0,-1-1 0,1 1-1,0 0 1,0 0 0,0 0-1,0 0 1,0-1 0,0 1-1,0 0 1,0 0 0,0 0-1,0-1 1,0 1 0,0 0 0,0 0-1,0 0 1,0-1 0,0 1-1,0 0 1,0 0 0,0 0-1,0-1-10,-10 15 222,-14 27-23,14-25-106,1 0-1,1 1 0,0 0 0,1 0 0,-2 9-92,9-25 2,-3 7 34,1-1 0,1 1 0,-1-1 0,1 1 0,0 0 0,1-1 0,0 1 0,0 0 0,1 0 0,1 5-36,6 17 108,-7-28-40,-1-2-65,0 0 0,1 0 0,-1 0 0,0 0 0,1 0 0,-1 1 0,0-1 0,1 0 0,-1 0 0,0 0 0,1 0 0,-1 0 0,0 0 0,0 1 0,1-1 0,-1 0 0,0 0 0,1 0 0,-1 1 0,0-1 1,0 0-1,0 0 0,1 1 0,-1-1 0,0 0 0,0 1 0,0-1 0,0 0 0,1 1-3,-1-1 3,0 1 0,0-1 0,1 1-1,-1-1 1,0 1 0,1-1 0,-1 1 0,0-1 0,1 0 0,-1 1 0,1-1 0,-1 0 0,1 1 0,-1-1-1,1 0 1,-1 1 0,1-1 0,-1 0 0,1 0 0,-1 0 0,1 0 0,0 1-3,-1-1 2,4 1 14,-1-1 1,1 1 0,0-1 0,-1 0 0,1 1-1,0-2 1,-1 1 0,1 0 0,0-1 0,-1 0-1,1 1 1,-1-1 0,1-1 0,-1 1 0,1 0-1,0-1-16,6-3 31,0-1 0,0 1 0,-1-1 0,0-1 0,0 0 0,0 0 0,-1-1 0,0 0 0,-1 0 0,0-1 0,0 0 0,-1 0 0,0-1-1,0 0 1,0-3-31,-4 8 42,14-20 250,-15 23-234,-1 2-2,-1 4 0,-2 4-36,1 0-1,1 0 1,-1 1-1,1-1 1,1 0-1,-1 1 0,1-1 1,1 1-1,0-1 1,0 0-1,0 1 1,1-1-1,1 0 0,0 3-19,-1-6 10,1 5 6,0-1 0,1-1 0,0 1-1,3 4-15,-6-10 7,1 0-1,0-1 1,1 1-1,-1 0 0,0-1 1,1 1-1,-1-1 1,1 0-1,0 0 1,0 0-1,0 0 0,0-1 1,0 1-1,0-1 1,3 1-7,9 2 23,1-2 0,0 0 1,0-1-1,8-1-23,-19 0 9,0-1 0,-1 0 0,1 0 0,0 0 0,-1 0 0,1-1 0,-1 1 0,1-1 0,1-2-9,2 0 8,3-1 15,0 0 0,-1-1 0,0-1 0,0 0 0,0 0-1,-1-1 1,0 0 0,0-1-23,-5 5 8,0-1 1,0 0-1,0 0 0,0 0 1,-1-1-1,0 1 0,0-1 0,0 0 1,-1 0-1,0 0 0,0 0 1,0-2-9,1-10 55,0 1 1,-2-1 0,0 0 0,-1-5-56,-3-6 54,3 27-14,-6 0 0,6 1-37,0 1 0,-1 0 0,1 0-1,0 0 1,0 0 0,-1-1 0,1 1 0,0 0 0,0 0 0,-1 0 0,1 0-1,0 0 1,-1 0 0,1 0 0,0 0 0,0 0 0,-1 0 0,1 0 0,0 0 0,-1 0-1,1 0 1,0 0 0,0 0 0,-1 0 0,1 0 0,0 0 0,-1 0 0,1 0 0,0 0-1,0 1 1,-1-1 0,1 0 0,0 0 0,0 0 0,-1 0 0,1 1 0,0-1-1,0 0 1,0 0 0,0 1 0,-1-1 0,1 0 0,0 0 0,0 1 0,0-1 0,0 0-1,0 0 1,0 1 0,0-1 0,-1 0 0,1 1-3,-2 4 8,0 0 0,0 0 0,0 1 0,1-1 0,-1 1 0,1-1 0,1 1 0,-1-1 0,1 2-8,1 51 37,-1-53-34,1 1 2,0 1 0,0-1 0,0 1 0,1-1 0,0 0 0,0 0 0,1 0 1,-1 0-1,2 0 0,-1 0-5,14 20 6,-11-22-5,0-1 1,14 12 3,-15-14-4,-1-1 1,-2 1-2,-1 0 1,0-1-1,1 1 1,-1-1-1,1 1 0,0-1 1,-1 1-1,1-1 1,-1 0-1,1 0 0,0 0 1,-1 0-1,1 0 0,-1 0 1,1 0-1,-1 0 1,1-1-1,4-1 1,20-3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50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13 296 4040,'0'0'144,"0"0"51,0 0 202,0 0 66,0 0 59,0 0 1,0 0-78,0 0-37,0 0-88,0 0-27,0 0-34,0 0-7,-2 5-8,-3 1-117,1 3-141,2 23 956,2-22-617,0-8 22,0 2 47,2 1-543,13 6 1746,-14-11-1566,1 0 0,-1 0 0,0 0 0,0 0 0,0 0 0,0 0 0,0 0 0,0 0 0,0 0 0,0-1 0,0 1 0,0-1 0,0 1 0,0 0 0,0-1 0,-1 1 0,1-1 0,0 0 0,0 1-31,1-2 69,11-3 101,-1-1 0,0-1 0,0 0 0,0 0 0,-1-1 0,0-1 1,0 0-1,-1 0 0,-1-1 0,3-3-170,-9 8 70,-1 1 0,0-1 0,-1 0 0,1 0 0,-1 0 0,1 0 0,-2 0 0,1-5-70,1-2 129,1-5 91,-1 0 0,0 0 0,-2-13-220,0 29 115,1-6 853,1 30-778,-1 0-1,-1-1 1,-3 17-190,2-23 0,-3 29 191,3-36-120,0 0 0,0 1 0,1-1 0,0 0 0,0 0 0,1 1 0,2 7-71,2 5 1319,17-66-1103,-15 28-139,1 0 1,0 0-1,1 1 0,1 0 0,0 0 1,6-5-78,-7 11 27,1 0 0,0 0 1,0 1-1,1 0 0,0 1 1,0 0-1,0 1 0,1 0 1,0 1-1,1 0 0,-1 1 1,7-1-28,-15 5 12,0 0 0,1 0 0,-1 1 1,0-1-1,0 1 0,1 0 0,-1 1 1,0-1-1,0 1 0,0-1 0,-1 1 1,1 0-1,0 1 0,-1-1 0,1 1 0,-1-1 1,0 1-13,6 6 35,-1 0 0,0 0 0,-1 0 0,1 3-35,12 14 50,13 17 20,-25-31-43,1 0 1,0-1-1,6 5-27,-12-12 11,1 0 0,0-1 0,0 1 0,1-1-1,-1 0 1,1 0 0,-1-1 0,1 1-1,0-1 1,0 0 0,0-1 0,0 1 0,0-1-1,0 0 1,1 0 0,-1 0 0,0-1 0,1 0-1,-1 0 1,0 0 0,5-1-11,-1-1 8,0 0 1,0-1-1,-1 0 0,1-1 1,-1 1-1,1-2 0,-1 1 0,0-1 1,6-5-9,1-3 24,-1 0 0,-1-1 0,0 0 0,1-2-24,-6 5 17,-1 0 1,0-1 0,0 0 0,-1 0-1,-1 0 1,0-1 0,1-5-18,-4 8 13,0 0 0,0 0 1,-1 0-1,-1 0 0,0-1 1,0 1-1,-1 0 0,0 0 1,-1-3-14,-1 0 27,-1 0 0,0 0 1,-1 0-1,-4-6-27,8 18 5,0 0 1,0 1-1,0-1 0,-1 1 0,1-1 1,0 1-1,0-1 0,-1 1 1,1 0-1,0 0 0,0 0 0,-1 0 1,1 0-1,0 0 0,-1 0 1,1 0-1,0 0 0,0 1 0,-1-1 1,1 0-1,0 1 0,0-1 0,0 1 1,-1-1-1,1 1 0,0 0-5,-6 2 12,1 0-1,-1 1 0,1 0 1,0 0-1,0 0 0,1 1 1,-1 0-1,1 0 1,0 0-1,0 1 0,-2 4-11,-3 5 18,0 1 0,1 0 0,1 1-1,-2 7-17,-29 80 51,29-79-50,9-18-1,1 3 0,-1-8 0,1-1 0,0-1 0,0 0 0,0 0-1,0 1 1,0-1 0,0 0 0,0 0 0,0 1 0,0-1 0,0 0-1,0 1 1,0-1 0,0 0 0,0 0 0,0 1 0,0-1 0,0 0-1,0 1 1,0-1 0,0 0 0,0 0 0,0 1 0,1-1 0,-1 0-1,0 0 1,0 1 0,0-1 0,0 0 0,1 0 0,-1 0 0,0 1 0,2-1-1,0 0 1,0 0 0,0 0 0,0 0-1,0 0 1,-1-1 0,1 1 0,0-1-1,0 1 1,0-1 0,-1 0 0,1 1 0,0-1-1,1-1 1,22-11 0,5-10 0,3-6-4,-1-1 0,2-6 4,24-41-8,-45 60 8,-4 6 0,-9 11 0,1 0 0,-1-1 0,0 1 0,0 0 0,0 0 0,1 0 0,-1 0 0,0 0 0,1-1 0,-1 1 0,0 0 0,0 0 0,1 0 0,-1 0 0,0 0 0,0 0 0,1 0 0,-1 0 0,0 0 0,1 0 0,-1 0 0,0 0 0,0 0 0,1 0 0,-1 1 0,0-1 0,1 0 0,-1 0 0,0 0 0,0 0 0,1 0 0,5 16 0,0 19 0,-1 15 0,-2 4 0,0 3 0,4 10 0,1 10 0,0 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5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39 4040,'0'0'17,"0"0"15,0 0 39,0 0 34,0 0 102,0 0 38,0 0 55,0 0 26,4-4 27,13-12 15,-12 12 33,-5 4 20,0 0 30,0 0 5,1-2-24,7-4-1,-6 4 2,-2 2 0,2-1-18,4-2 6,-4 2 30,-2 1 0,2 2-47,1 0-325,0 1 0,0 0 0,0 1 0,0-1-1,-1 1 1,0-1 0,1 1 0,-1 0 0,-1-1 0,1 1 0,0 0 0,-1 1 0,0-1 0,0 0 0,0 0 0,0 2-79,2 15 263,-1 1 0,0 11-263,-2-29 27,2 14 217,0 0 1,1 0 0,1 0 0,1 1-245,-2-6 123,0 1-1,0-1 1,-1 1 0,-1-1 0,0 1 0,-1 2-123,-22 126 978,22-133-914,-1 0-1,-1 0 1,0 1-1,0-1 1,-1 0-1,0 0 1,-1-1-1,0 1 1,0-1-1,-1 0 1,0 1-64,1-4 42,1-1-1,-1 0 1,0 0 0,-1 0-1,1-1 1,-1 1 0,1-1 0,-1 0-1,0 0 1,0-1 0,-4 2-42,-11 4 121,0-1 0,-7 1-121,10-4 31,-33 11 141,41-13-149,4 0 26,0-1-1,-1 1 1,1-1 0,0-1 0,0 1 0,-1-1-1,1 1 1,0-2 0,-1 1 0,1 0 0,0-1-1,0 0 1,-1-1 0,1 1 0,0-1 0,0 0-1,0 0 1,0 0-49,1-1 26,0 0 1,-1 0-1,1 0 1,1-1-1,-1 1 0,0-1 1,1 0-1,0 0 0,0 0 1,0-1-1,0 1 1,1-1-1,-1 1 0,1-1 1,0 0-1,1 0 0,-1 0 1,1 0-1,0 0 1,0 0-1,1 0 0,0 0 1,0-1-1,0 0-26,1-5 32,1 0-1,0 0 0,1 0 1,0 0-1,0 1 1,1-1-1,1 1 0,0 0 1,0 0-1,1 1 1,2-3-32,25-35 78,-2 12 24,1 0-1,13-7-101,-32 30 10,27-20 41,-28 23-40,4-3 10,1 1 0,9-5-21,11-3 10,1 2-1,2 1-9,-18 6-27,0 0-1,10-8 28,21-11-81,-26 9-2436,-14 7-9469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08:5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4936,'0'0'361,"0"0"-10,0 0-63,8 20 2600,-8-22-2431,0-5 26,0 6 18,0 1-1,0 0-40,0 0-11,0 0-19,0 0-20,0 0-51,0 0-12,0 0-14,0 0-5,0 0-24,0 0-5,0 0-15,0 0-11,0 0-25,0 0-9,0 0-30,0 0-8,0 0-18,0 0-6,0 0-18,-5 1-27,-6 5-44,-1-1 1,1 1-1,0 1 1,1 0-1,0 0 0,-6 6-88,12-9 74,-5 5-2094,7-7-8361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6:12:5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74 267 7088,'0'0'241,"0"-6"-36,0 5-200,0-3 144,1 0-1,-1 0 1,-1 0-1,1 0 1,-1-1 0,1 1-1,-1 0 1,0 0 0,-1 0-1,1 1 1,-1-1 0,1 0-1,-1 0 1,0 1-1,-1-1 1,1 1 0,-1 0-1,-1-3-148,-7-4 710,1-2-1,0 1 0,-6-10-709,15 19 314,1 2 75,0 0 54,1-2-387,0 1 0,0 0 1,0 0-1,0 0 0,0 0 1,1 0-1,-1 0 0,0 0 1,1 1-1,-1-1 1,1 0-1,-1 1 0,0-1 1,1 1-1,-1-1 0,1 1 1,-1 0-1,1 0 0,0 0 1,-1 0-1,1 0 0,-1 0 1,1 0-1,-1 0 0,1 0 1,1 1-57,4 0 295,1 1-1,0 0 1,-1 0 0,5 3-295,-3-1 168,0 0 1,-1 1 0,0-1-1,0 2 1,0 0 0,-1 0 0,0 0-1,0 1 1,0-1 0,-1 2-1,0-1 1,0 1 0,2 5-169,19 35 492,-2-2 597,7 20-1089,-12-19 524,-15-39-408,-1 1 0,-1 0 0,0 0 0,0 0 1,0 0-1,-1 1 0,-1-1 0,0 1 0,0-1 0,0 7-116,1 9 242,-1-24-74,-1 7 1044,0-50-934,-1-32 262,6-26-540,-3 88 35,0 0 0,1 0 0,0 0-1,1 0 1,3-6-35,-1 3 17,0-2 21,2 0-1,0 0 1,0 1 0,2 1-1,0-1 1,1 1 0,9-10-38,-9 12 12,28-32 38,-35 41-40,0 0 1,1 1 0,-1-1-1,1 1 1,0 0-1,0 0 1,0 0 0,0 1-1,1-1-10,-3 3 7,0-1-1,0 1 0,0 0 0,0 0 1,0 0-1,0 0 0,0 0 1,0 1-1,0 0 0,0-1 1,0 1-1,0 0 0,0 0 1,-1 0-1,3 2-6,31 18 25,-36-21-25,6 5 9,0 1 0,0 0 1,-1 0-1,0 0 0,0 0 0,0 1 0,-1 0 0,0 0 0,2 4-9,26 65 36,-24-56-32,7 21 0,-4-2 1,-2-4-2,-6-18-1,4 36 4,-6-41-3,9 38 0,7 9-3,-3-10 0,-5-31 0,6 0 2,-11-14 0,0 0 0,1-1 0,-1 1 0,1-1 0,0 0 0,0 0 0,0 0 1,0-1-1,1 0 0,-1 0 0,0 0 0,1-1 0,0 0 0,-1 0 0,1 0 1,0 0-1,-1-1 0,1 0 0,0-1 0,0 1 0,-1-1 0,2 0-2,15-5 10,0-1 0,-1-1 0,10-6-10,-8 3 17,-1-2 1,0-1 0,-1 0 0,-1-2-1,0 0 1,3-6-18,-12 10 18,-1-1 0,0 1 0,-1-2-1,0 1 1,-1-1 0,1-6-18,-7 16 3,0 0 0,-1 0 0,0 0 0,0 0 0,0 0 0,0 0 0,-1-1 1,1 1-1,-1 0 0,0-1 0,0 1 0,-1 0 0,0-4-3,0-3 7,-1-7 0,-1 1 0,0 0 1,-1 0-1,-3-7-7,-9-8 3,-4 2 2,-4 4-2,-2 8 2,2 8-2,16 8-1,0 0 0,-1 1 1,0 0-1,1 0 1,-1 1-1,1 0 0,-1 1 1,0 0-1,1 0 1,-7 3-3,13-4 1,0 1 0,0-1 0,0 1 0,0-1 0,1 1 0,-1 0 0,0 0 0,1 0 0,-1 0 0,0 0 0,0 2-1,-5 2 2,-23 20 1,2 11 2,7 8-4,6 1-1,3-5 0,5-4 0,4-4 0,4-12-2,0-1 0,1 1-1,1 0 1,4 10 2,-6-27-2,0 0 1,0-1-1,0 1 0,0 0 1,1 0-1,-1-1 0,1 1 1,0-1-1,0 1 1,0-1-1,0 0 0,0 0 1,0 0-1,1 0 0,-1 0 1,1 0-1,-1-1 1,1 1-1,0-1 0,-1 0 1,3 1 1,1 0-8,0 0 0,0 0 1,1-1-1,-1 0 0,1 0 1,-1-1-1,1 1 1,-1-1-1,1-1 0,2 0 8,7-1-18,0 0 0,0-2 0,0 0 0,-1-1 0,14-6 18,-21 7-5,-4 2 1,0-1 0,0 1 0,0-1 0,-1 0 1,1 0-1,2-3 4,6-5-6,-1 2 1,0 0 0,-1-1 1,0 0-1,0-1 0,-2 0 0,1 0 0,-1-1 0,-1 0 0,4-7 5,-6 7-1,-1 5 0,-1-1 0,0 1 0,-1 0 0,0-1 0,0 0 0,-1 0 0,1-6 1,11-36 0,-11 38 2,-1 15 0,4 1 1,0 21-2,1 31-1,-6-45 0,0-6 0,1 1 0,-1 0 0,1 0 0,1 0 0,-1-1 0,1 1 0,1 1 0,6 17 0,6 1 0,-5-11-2,0-1 0,1 0 0,1-1 0,6 5 2,11 6 0,-1-5 0,-3-4 0,-18-14 0,0-2 0,26 1 0,3-4 0,-6-4 0,-21 5-1,-1-1 1,0 0-1,0-1 0,0 0 0,-1 0 0,1-1 0,-2 0 1,1 0-1,-1 0 0,0-1 1,1 0-1,9-15-5,-13 15 5,7-20 1,-2-2 0,-4-2 0,-2-4 0,1-2 0,-2 26 0,7-34 0,-5 40 0,-2-25 2,-1 29 4,0 2 2,3 4 0,12 17-1,6 15-4,21 36 5,-24-41-3,0 4-4,-12-23-1,14 42 0,-7-13 0,-10-32-1,-3-7 1,1 0-1,-1 0 0,1 1 1,0-1-1,0 0 1,0 0-1,0 0 1,0-1-1,1 1 1,-1 0-1,1 0 1,-1-1-1,1 1 0,-1-1 1,3 2 0,0 1-7,4 5-1,-5-7 0,-3-2 0,13-5 0,-11 4 8,9-10 0,-1-12 0,3-15 0,1-4 0,-1 1 2,46-127 39,-31 108 12,-27 58-50,11-14 13,-10 15-15,1-1 0,0 1 1,0 0-1,0 0 0,-1 0 1,1 0-1,0 0 0,0 0 1,0 1-1,1-1 1,-1 1-2,13 0 5,1 7-2,5 12 2,9 16-4,0 2-1,-7-5 0,-2 0 0,-2 3 0,-14-22 0,23 33 0,-25-38 0,18 23 0,-10-13-3,-8-13 1,-1 0 0,1 0 0,0 0 0,0 0 0,1 0 1,0 0 1,3 1-2,4-5 2,4-10 2,-12 7-1,0-1 1,-1 0-1,1-1 1,-1 1 0,0-1-1,0 1 1,0-1-1,0 0 1,-1 0 0,2-2-2,17-49 25,-14 33-10,41-93 81,-24 64-48,26-52 120,-44 95-142,10 2-15,-1 5-10,-4 8-1,1 11-4,-1 0 0,-1 1 0,0 0 0,4 15 4,-2-9 0,11 26-8,-16-36 5,4 12-7,1 0-1,8 9 11,-6-16 0,4 1 0,3-3 0,2-5 0,-16-9 0,28 10 2,-28-12 0,1 0 1,-1 0 0,1-1-1,0 0 1,-1 0 0,1-1-1,0 0 1,0-1 0,-1 1-1,6-2-2,2-1 6,0-1-1,0-1 0,0 0 1,3-3-6,-11 5 3,0-1 0,-1 1 0,1-2 0,-1 1 0,-1-1 0,1 0 0,0 0 0,-1 0 0,0-1 0,-1 0 1,1 0-1,-1 0 0,1-2-3,2-5 3,0 0 0,-1 0 0,-1-1 0,0 0 1,1-6-4,-2 2 7,-2 1 0,0-1 1,-1 0-1,0 0 0,-2 0 1,-1-13-8,1 21 3,-1 0 1,0 0-1,0 0 1,-1 0-1,-1 1 1,1-1-1,-1 1 1,-2-2-4,4 8 1,0 0 1,0 0-1,0 1 1,0-1-1,-1 1 1,1-1-1,-1 1 1,1 0-1,-1 0 1,0 0-1,0 1 1,0-1-1,0 1 1,0-1-1,0 1 1,0 0-1,-1 0 1,0 0-2,-2-1 3,-2 0 1,0-1 0,0 1-1,-1 1 1,1-1 0,-1 2-1,1-1 1,0 1 0,-4 0-4,6 2 3,0-1 1,-1 1-1,1 0 1,0 0-1,1 1 1,-1-1 0,0 1-1,1 1 1,0-1-1,-1 1 1,1 0 0,1 0-1,-1 0 1,1 1-1,-1 0 1,1-1-1,1 2 1,-1-1 0,1 0-1,0 1 1,0-1-1,-2 7-3,-2 7 16,1 0 0,1 1 0,0 0 0,2 0 0,0 0 0,1 14-16,2-20 6,0 0 1,1 0-1,0-1 0,2 1 0,-1-1 1,4 10-7,-5-22 0,-1 1 1,1 0 0,-1 0 0,1 0 0,0-1 0,0 1 0,0 0 0,0-1 0,0 1-1,0 0 1,0-1 0,1 0 0,-1 1-1,5 4 2,17 17-1,-8-11-2,1-2 0,0 0-1,1 0 1,0-2 0,1 0-1,9 3 2,-15-7-1,-7-2-1,0-1-1,0 1 1,0-1-1,0 0 1,0-1-1,4 1 3,140 9-60,-122-8 52,-8 1-12,-1-2 1,1-1 0,18-1 19,85-11-64,-120 11 55,-1 1 0,1-1 0,-1 1 0,1-1 0,-1 1 0,0-1 0,1 0 0,-1 1 1,0-1-1,1 0 0,-1 0 0,0 0 0,0 0 0,0 0 0,0 0 0,0 0 0,0-1 1,0 1-1,0 0 0,-1 0 0,1-1 0,0 1 0,-1-1 0,1 1 0,-1-1 0,0 1 1,1-1 8,21-52-270,-6 16-2692,10-21-12511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1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87 7352,'0'0'2,"1"0"1,-1 0 0,1 1-1,-1-1 1,1 0-1,-1 0 1,1-1-1,0 1 1,-1 0 0,1 0-1,-1 0 1,1 0-1,-1 0 1,1-1-1,-1 1 1,1 0 0,-1 0-1,0-1 1,1 1-1,-1 0 1,1-1 0,-1 1-1,1 0 1,-1-1-1,0 1 1,1-1-1,-1 1 1,0 0 0,0-1-1,1 1 1,-1-1-1,0 1 1,0-1-1,0 1 1,1-1 0,-1 1-1,0-1 1,0 0-3,0 0 6,1-1 115,-3 0 4,1 0-87,-1 1 0,1 0 0,0-1 0,-1 1 0,1 0 0,-1 0 0,0 0 0,1 0 0,-1 0-1,0 0 1,1 0 0,-1 1 0,0-1 0,0 0 0,0 1 0,1 0 0,-1-1 0,0 1 0,0 0-1,0 0 1,0 0-38,-45-8 846,45 7-509,1 1-274,1 0-1,-1 0 1,1 0 0,0 0 0,-1 0-1,1 0 1,-1 0 0,1 0-1,-1 0 1,1 0 0,0 0-1,-1 0 1,1-1 0,-1 1 0,1 0-1,-1 0 1,1 0 0,0-1-1,-1 1 1,1 0 0,0-1-1,-1 1 1,1 0 0,0-1 0,0 1-1,-1 0 1,1-1 0,0 1-1,0 0 1,-1-1 0,1 1-1,0-1 1,0 1 0,0 0 0,0-1-1,0 1 1,0-1 0,0 1-1,-1-1 1,1 1 0,0-1-1,1 1 1,-1 0 0,0-1 0,0 0-63,0 0-226,0-1 653,4 1-1,24-6 365,0 2-1,4 1-790,8-2 371,-17 3 72,1 1-1,-1 1 1,13 2-443,-11-1 315,-12 0-219,1-1 165,0 2 1,-1-1-1,1 2 0,-1-1 0,1 2 1,5 2-262,2 1 336,-7-2 42,-1 0 1,1 1-1,-1 0 1,11 7-379,-16-7 205,-1 1 1,1 0 0,-1 0-1,0 1 1,0 0-1,-1 0 1,0 0-1,0 1 1,2 4-206,-4-2 113,1-1 0,-2 1 0,1-1 1,-2 1-1,1 0 0,-1 1 0,-1-1 1,0 0-114,1-3 19,-1 7 58,1-1 0,-2 1 1,1 0-1,-2-1 0,0 1 0,-1-1 0,0 1 0,-1-1 1,-1 2-78,1-3 15,-12 22 86,-2-5 31,-1-1 0,-11 11-132,12-16 44,10-13-2,-1 1 1,0-1-1,-1-1 0,0 1 1,-1-1-43,-6 3 88,1-1 1,-1 0-1,-1-1 1,0-1-1,-7 2-88,-63 29 310,5-11-62,55-17-188,-2 1 53,-27 8-113,52-18 8,4-4-8,0 1 0,1 0 0,-1 0 0,0 0 0,0 0 0,0 0 0,1 0-1,-1 0 1,0 0 0,0 0 0,0 0 0,1 0 0,-1 0 0,0 0 0,0 0 0,0 0 0,1 0 0,-1 0 0,0 1 0,0-1 0,0 0 0,0 0 0,1 0 0,-1 0 0,0 0 0,0 0-1,0 0 1,0 1 0,0-1 0,1 0 0,-1 0 0,0 0 0,0 0 0,0 1 0,0-1 0,0 0 0,0 0 0,0 0 0,0 0 0,0 1 0,0-1 0,0 0 0,0 0 0,0 0 0,0 1-1,0-1 1,0 0 0,0 0 0,0 0 0,0 1 0,0-1 0,0 0 0,0 0 0,0 0 0,0 0 0,0 1 0,0-1 0,0 0 0,0 0 0,0 0 0,-1 1 0,21-6-5,-19 4 6,28-9-119,-1-1 0,0-1 0,-1-1-1,0-2 1,-2-1 0,9-6 118,27-25-3073,-3 1-12000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1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507 225 10040,'-81'-61'3249,"73"54"-2998,-1 0 0,1 1 0,-1 0 0,0 0 0,-1 1 0,1 1 0,-1-1 0,-6 0-251,-2-1 246,3 0-61,1 1 1,-1 1-1,-1 0 0,1 1 0,0 1 0,-15-1-185,18 3 133,0 0 0,0 1 0,0 0-1,0 1 1,-3 1-133,11-1 51,0 0-1,0 1 1,1-1-1,-1 1 0,0 0 1,1 0-1,0 0 1,-1 0-1,1 1 1,-1 1-51,-2 2 46,-1-1 13,0 1 0,1 0-1,-1 0 1,1 1 0,1 0 0,0 0 0,0 0 0,0 1 0,1-1 0,0 1-1,1 0 1,0 0 0,0 1 0,1-1 0,0 0 0,1 1 0,0 0 0,0-1-1,1 7-58,-1-3 23,1-8 3,-1 0 1,1 0-1,0 0 0,1 0 0,-1 0 0,2 3-26,0 6 49,0-1-1,1 0 0,1 0 0,0-1 0,1 1 0,0-1 0,1 0 1,0 0-1,1 0 0,1-1 0,-1 0 0,2-1 0,0 0 0,0 0 1,0-1-1,1 0 0,1 0 0,3 1-48,-10-8 21,0 0 0,0 0 0,0 0 0,0-1 0,0 0 0,0 0 0,0 0 0,1 0 0,-1-1 0,0 1 0,1-1 0,-1 0 0,0 0 0,1-1 0,-1 0 0,0 1 0,0-1 0,0-1 0,0 1 0,0 0 0,1-2-21,8-3 59,0 0 0,-1-2 0,0 1 0,0-1 0,0-2-59,-9 8-1,4-4 48,0 1 0,-1-1 1,0-1-1,0 1 0,0-1 1,4-7-48,-5 6 24,-1 3 0,-1-1 0,1 1 1,-1-1-1,-1 0 0,1 0 1,-1 0-1,0 0 1,-1 0-1,1-1 0,-1-1-24,1-1 23,0-1 24,0 1 0,-1-1 0,0 1-1,-1-1 1,0 0 0,0 0 0,-2-7-48,1 4 90,1 6-5,-1-6-78,-15-20 464,9 21-335,4 6-4,-1-5 2,3 9-2,1 2-1,0 0-14,0 2-85,0-1-1,0 1 0,-1 0 1,1 0-1,1 0 1,-1 0-1,0 0 0,0-1 1,1 1-1,-1 0 1,1 0-1,-1-1 0,1 1 1,0 1-31,0 0 32,13 55 185,-9-33-119,1-1-1,2 0 1,0 0-98,-1-5 40,0-1 46,0 1 0,1-2 0,1 1 0,2 1-86,-8-16 13,0 1 0,0-1 1,0 1-1,1-1 0,-1 0 0,1-1 0,0 1 0,0 0 0,0-1 0,0 0 1,0 0-1,0 0 0,1-1 0,-1 1 0,5 0-13,-1 0 5,1 0 9,0 1 0,0-2 1,0 0-1,0 0 0,0 0 1,0-1-1,5-1-14,-2 1 8,-5 0-2,-1-1 0,1 0 0,0 0 0,0-1 0,-1 1 0,1-1 0,-1-1 0,0 1 0,1-1 0,-1 0 0,5-4-6,-4 3 4,0-1 2,1 1 0,-1-2 0,0 1 0,0-1-1,-1 0 1,0 0 0,0-1 0,0 0 0,4-7-6,-4 7 3,5-10 15,0-1 0,0 1 0,-2-2 0,0 1 0,-1-1 0,-1-1 0,2-9-18,2-23 46,-8 34-16,-1-1 0,-1 1 0,0-1 0,-2-12-30,0 19 7,1 7-2,-1 1 1,0-1 0,0 0 0,0 1 0,0-1 0,-2-4-6,2 5 9,0 0 0,-1 0 0,1-1 0,-1 1 0,0 0 0,0 0 0,0 0 0,-1 1 0,0-1 0,1 1 0,-1-1 0,0 1 0,0 0 0,-1 0 0,1 0 0,-1 0 0,1 1 0,-1-1 0,0 1 0,0 0 0,0 0 0,-4-1-9,2 1 7,-21 0 62,21 3-47,-4 1-1,7-1-2,3-1 2,1 2-19,-1 0 0,1 0 0,0-1 0,0 1 0,0 0 0,1-1-1,-1 1 1,0 0 0,0-1 0,1 0 0,-1 1 0,1-1 0,0 0 0,-1 0 0,1 0 0,0 0 0,0 0 0,-1 0 0,2 0-2,6 5 14,22 11 3,1-2 0,0 0 1,1-3-1,22 7-17,-18-11 5,-35-7-3,18 13 0,-6-2-2,-12-9 0,-1 0 0,1-1 0,-1 1 0,0 0 0,1 0 0,-2 0 0,1 0 0,0 2 0,4 42 0,-5 7 0,-3-6 0,1-9 0,2-5 0,-1-23 0,1-5 0,0 0 0,0 0 0,1 0 0,0 0 0,0-1 0,1 1 0,0 2 0,5 16 0,4-4 0,5-4 0,3-5 0,12-8 0,19-6 0,6-9 0,-48 9 0,0 0 0,0 0 0,0-1 0,0 0 0,0-1 0,1-2 0,0 1 0,-1-1 0,0 0 0,0-2 0,28-34 2,-10-6 3,-11 2-2,-14 38-1,0 0-1,0 1 1,-1-1 0,0 0 0,-1 1 0,0-1 0,0 0 0,-1 1 0,0-1 0,-1 1 0,0 0 0,-3-8-2,-3-8 7,-4-1 3,11 23-2,0-2 4,-9-9-8,8 10 4,5 0 4,-1 0-13,4-10 11,-2 11-8,0-1 0,0 1 0,-1 0 0,1 0 0,1 0 0,-1 1 0,0-1 0,0 1 1,2-1-3,17-3 5,4 8-4,5 2-1,-3 2 0,-25-6 0,-1 0-1,1 0 1,0 0-1,-1 1 1,0-1-1,1 1 1,-1 0-1,0-1 1,0 1-1,1 0 1,-1 0-1,-1 0 1,1 1-1,0-1 1,-1 0-1,1 1 1,-1-1-1,1 1 1,0 1 0,1 8-4,1 0-1,-1 0 1,-1-1-1,1 8 5,1 5-5,5 39-67,0 52 72,-8-105-3,1 33-59,4 20 62,-5-53-8,1 1 0,0-1-1,0 1 1,1-1 0,1 0 0,0 0 0,0 0 0,1-1 0,1 2 8,-4-9-2,0-1 1,0 1-1,-1-1 1,1 1-1,0-1 1,0 0-1,1 0 1,-1 0-1,0 0 1,0 0-1,0 0 1,1 0-1,-1-1 1,0 1-1,1-1 1,-1 0 0,1 0-1,-1 0 1,1 0 1,72 7-3,-71-7 2,0 1 0,0-1-1,0 0 1,0 0 0,0 0 0,0-1 0,0 1 0,0-1-1,0 0 1,3-1 1,7-3-1,-5 3 0,0 0 1,-1-1 0,0 0-1,5-2 1,32-23 0,0-7 0,-1-2 0,-2-4 0,0-3 0,-1-6 2,-5-5 3,-7-2-2,-6 7 2,-7 11-2,-10 10 2,-9 3-2,-4 5 2,-6 4-4,-10 5-1,-11 6 0,23 5 2,1 0 0,-1 0 1,0 2-1,1-1 0,-1 1 0,0 1 0,1 0 0,-1 1 0,1-1 1,-3 3-3,3-1 2,5-2 1,1 0-1,-1 0 1,1 0 0,0 1 0,-1 0-1,-1 1-2,-19 15 14,2 7-10,3 10 1,0 11-4,3-4-1,9-7 0,6-16-2,0-1 0,2 1 0,1 0 0,2 14 2,4-4 0,2-8 0,6-7 0,1-6 0,4-2 0,-18-7 0,1 0 0,-1 0 0,0 0 0,1 0 0,-1 0 0,0 0 0,1 0 0,-1-1 0,1 1 0,31-13 0,3-5 0,-1-5 2,0-9 3,-5-7-2,-4-3 2,-1-1-2,-17 27 4,-1 0 1,-1 0 0,0-1 0,-1 0-1,-1 0 1,1-3-8,-6 18 18,2 0 0,6-6-10,-6 6 14,-2 2 8,3-1 4,-1 2-30,0 0 1,0 0 0,0-1-1,0 1 1,0 0 0,0 1-1,0-1 1,0 0 0,0 1-1,0-1 1,0 1 0,-1-1-1,1 1 1,-1 0 0,1 0-1,-1 0 1,1 1-5,26 38 31,-25-36-35,59 81 88,-54-76-74,0-1 0,0 1-1,1-1 1,0-1 0,1 0-1,0 0 1,6 3-10,-7-6 3,-6-3-2,0 0 0,0 0 0,1-1 1,-1 1-1,0-1 0,1 0 0,-1 0 0,3 0-1,26 6 7,-27-6-7,1-1 0,-1 0 1,0 0-1,1 0 0,-1-1 0,3 0 0,-2-1 0,1 0 0,-1 0 0,1 0 0,-1-1 0,2-1 0,34-23 0,-1-11 0,-1-10 0,-7-1 0,-6 5 0,-5 5 0,-5 5 0,-12 24 0,7-40 0,-4 1 2,-7 47 4,-1 2 4,0 0 4,0 0 2,0 0-1,3 5-4,5 6-5,2 0 0,-1 0 0,1-1 0,1 0 0,0-1 0,5 4-6,43 22 4,-45-28-3,1-1 1,1 0 0,9 2-2,-5-3 1,1-1-1,14 0 0,37 0 0,-9-7 0,-28-2-2,-1-1-1,0-2 0,31-11 3,-52 15-1,-9 3 1,-1 0-1,1-1 0,0 0 0,0 1 1,-1-1-1,1-1 0,-1 1 1,1-1 0,8-6-2,-1 0 0,0-1 1,-1 0-1,0 0 1,-1-1-1,0 0 1,2-5 1,-10 14-1,-1 0 0,1 1 1,-1-1-1,1 0 0,-1 0 0,0 0 1,0 1-1,0-1 0,0 0 0,0 0 1,0 0-1,-1 0 0,1 1 1,0-1-1,-1 0 0,0 0 0,1 1 1,-2-2 0,-3-7-3,2 9-2,1 1 4,-1 1 1,1-1 0,0 1 0,0 0 0,0 0 0,0 0 0,0 0 0,0 0 0,0 0-1,1 0 1,-1 1 0,0-1 0,0 1 0,0 1 0,-4 2 0,-17 22 0,-2 11 0,3 13 0,2 16 0,1 15 2,2 7 3,2-3-2,3-11 2,7-11-4,3-10-1,2-7 0,0 30 0,0-15 0,0 23-17,-3-74 7,-3-10 9,5-2-3,0 0 0,0 0 1,0 0-1,0 0 0,0 0 1,0-1-1,1 1 0,-1 0 1,0 0-1,1 0 0,-1-1 1,1 1-1,-1 0 0,1-1 1,0 1-1,0 0 0,-1-1 1,1 0 3,-4-81-948,3 57-1330,-3-49-13601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2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763 285 3768,'-5'-7'104,"0"-2"-48,2 4-10,0-1 0,0 1 0,-1 0 0,1 0 1,-1 1-1,0-1 0,-1 1 0,-3-4-46,-25-22 642,24 20-206,0 1 0,-1 0-1,-1 1 1,1 0-1,-1 1 1,-6-3-436,-9-5 477,23 13-122,3 1-321,0 0 0,-1 0 0,1 0 0,-1 0 0,1 0-1,-1 0 1,0 0 0,1 0 0,-1 0 0,0 0 0,0 0 0,1 1 0,-2-2-34,1 1 62,1 1-39,0-1 0,0 1 0,0-1 1,-1 0-1,1 1 0,0-1 0,0 1 0,0-1 1,0 0-1,0 1 0,0-1 0,1 1 0,-1-1 1,0 0-1,0 1 0,0-1 0,0 1 0,1-1 1,-1 0-1,0 1 0,1-1 0,-1 1 0,0-1 1,1 1-1,-1-1 0,1 1 0,-1 0 0,1-1-23,0 0 71,4-5 5,0 1 0,0 0 0,1 0 0,0 0 0,0 1 1,0 0-1,0 0 0,1 0 0,0 1 0,0 0 0,-1 1 0,6-2-76,-1 0 69,0-1 130,0 1 0,0 1 1,0-1-1,1 2 0,-1 0 0,11-1-199,-18 3 52,3-1 108,-1 1 0,1 0 0,0 1 0,0 0 1,0 0-1,0 0 0,-1 1 0,7 1-160,-3 0 127,-2-1 129,1 1 0,-1-1 0,0 2 0,0-1 0,5 3-256,-6-2 115,-4-2-45,-1 0 0,1 1 0,0-1 0,-1 1 0,0-1 0,0 1 0,1 0 0,-2 0 0,1 0 0,0 0 0,0 0 0,-1 1 0,0-1 0,0 0 0,0 1-70,1 1 86,2 10 314,0 29 151,-3 25-551,-4-41 360,-32 124 130,2-31 90,5-4-192,21-91-228,-6 27 312,1 10-472,5-33 184,3-10 224,0 1 0,1 1 0,0 13-408,6-35 152,0 0-127,0 0 0,-1 0-1,1-1 1,0 1 0,0-1 0,-1 0 0,1 1 0,-1-1 0,1-1 0,-1 1 0,1 0 0,-1 0 0,2-2-25,56-49 309,-57 50-216,-3 1-79,0 1 0,1-1-1,-1 1 1,0-1 0,0 1 0,0-1-1,0 1 1,0-1 0,0 1-1,0-1 1,0 1 0,0-1 0,0 0-1,0 1 1,0-1 0,0 1-1,0-1 1,0 1 0,-1-1 0,1 1-1,0-1-13,-5 3 16,0 0-1,0 0 0,0 0 0,0 1 1,1-1-1,-1 1 0,1 1 0,0-1 1,0 1-1,0-1 0,-1 3-15,-1-1 10,-10 8 17,1 1 0,0 0 0,1 1 1,-5 7-28,3-3 11,1 0 35,-53 95 20,56-88-20,-10 41 20,-1 18-66,17-52 46,-10 114 20,16-122-20,3-6-24,1-1-1,1 1 0,0-1 1,2 0-1,0-1 0,5 9-21,-1-2 51,2-1 0,0 0 0,2-1 0,16 20-51,-23-34 11,35 30 62,-23-22-18,-1-1 0,2-1-1,0-1 1,10 4-55,-28-15 55,-3-3-52,1 1 0,-1 0 1,0 0-1,1 0 0,-1 0 1,1 0-1,-1 0 1,1 0-1,-1 0 0,0 0 1,1 0-1,-1 0 0,1 0 1,-1 1-1,1-1 0,-1 0 1,0 0-1,1 0 1,-1 0-1,0 1 0,1-1 1,-1 0-1,0 0 0,1 1 1,-1-1-1,0 0 0,1 1 1,-1-1-4,-6 8 83,-13 3-40,2-2-7,0-1 1,-1-1-1,1-1 1,-14 3-37,15-4 15,-22 6 65,0-2-1,-37 4-79,38-7 18,-54 8 126,57-9-121,-87 11 100,77-10 26,-30 0-149,58-5 29,-1-1 0,1-1 0,-1 0 0,1-2 1,0 1-1,-14-5-29,17 0 26,6 0-20,0 0 1,0 0-1,1 0 0,0-1 0,0-1-6,2-4-5,3-5-55,2 0 1,1-13 59,3-17-2847,5-28-11972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2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87 278 10848,'0'0'337,"0"0"58,-5-5 209,0-1-316,4 4-278,0 1 1,-1-1-1,1 1 0,0-1 0,-1 1 0,1 0 0,-1-1 0,0 1 0,1 0 0,-2 0-10,-1-1 186,0 1 0,0 0 0,0-1 1,0 2-1,0-1 0,0 0 0,-1 1 1,1 0-1,-2 0-186,0-1 496,-5-3-68,24 6 162,-9-2-557,-1 0 1,1 0 0,0 1-1,0 0 1,-1-1-1,1 1 1,-1 1 0,1-1-34,106 33 266,-86-28-117,12 5 52,1-3-1,0-1 1,33 2-201,108 16 429,-138-19-116,49-1 149,43-5-462,-85-4 426,-12 1-213,52-6 512,62-15-725,180-54 1082,-238 55-982,-56 13 102,-9 2-98,14-4 64,0-2 0,26-14-168,-50 21 90,-2 2-32,-1 0 1,-1-2-1,1 1 1,-1-1-1,1-2-58,-11 8 14,-1 0-1,0 0 1,0 0-1,1 0 1,-1-1-1,0 1 0,0 0 1,0 0-1,0-1 1,0 1-1,0-1 1,-1 1-1,1-1 1,0 1-1,-1-1 0,1 0 1,-1 1-1,1-1 1,-1 1-1,0-1 1,0 0-1,0 0 1,0 1-1,0-1 0,0 0 1,0 1-1,-1-1 1,1 0-1,-1 1 1,1-1-1,-1 1 1,1-1-1,-1 1 0,0-1 1,0 1-1,-1-2-13,0 1 20,-1-1 0,0 1 0,1 0-1,-1 0 1,0 0 0,-1 0-1,1 0 1,0 1 0,0 0 0,-1-1-1,1 1 1,-1 0 0,-1 0-20,-43-5 48,38 6-37,-31-6 116,26 3-91,-1 1 0,0 1 1,0 1-1,-14 1-36,17-1 26,-1 1 0,1 1 0,0 0 0,-1 0 0,1 2 0,0 0 0,1 0 0,-4 3-26,13-6 42,-8 3 48,12 2 59,19 7-43,35 9-5,137 40 170,-176-57-256,31 13 77,-23-8-6,-1 2 0,-1 0 0,19 14-86,-40-25 6,0 0 0,0 1 0,1-1 0,-1 0 0,-1 0-1,1 0 1,0 1 0,0-1 0,0 1 0,-1-1 0,1 0 0,-1 1 0,1-1-1,-1 1 1,1 0 0,-1-1 0,0 1 0,0 0-6,2 6 14,5 30 9,-8-19 32,-1-8-34,-1 2-8,0-1 0,0 1 1,-2 0-1,1-1 0,-1 0 0,-1 0 0,0-1 0,-8 11-13,-7 8 35,-2-1 0,-1-1-1,-2-1 1,0-1 0,-3 0-35,17-17 6,-2 1 4,0 0 0,0-1 0,-11 4-10,-19 11 25,8-4-20,17-8-7,16-9-12,5-15 1,9-47-3006,2-13-12060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6T07:35:2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323 317 8880,'0'-4'35,"0"1"0,-1-1 0,1 0 1,-1 0-1,0 1 0,0-1 0,-1 1 0,1-1 0,-1 1 1,0-1-1,0 1 0,0 0 0,0 0 0,0 0 1,-1 0-1,-1-2-35,-5-3 228,-1-1 1,0 1-1,0 1 1,-1 0-229,-6-6 212,1 3 137,0-1-1,0 2 1,0 0-1,-1 1 1,-15-4-349,-9-6 216,35 15-80,0 1 0,1-1 0,-1 0 0,1-1 0,0 0 0,0 1 0,0-2 0,0 1 0,1 0 0,0-1 0,-1 0 0,2 0 0,-1 0 0,-1-4-136,4 7 401,3-1 4,1-2-314,1 0 0,0 1 0,1 0 0,-1-1 0,1 2-1,-1-1 1,1 0 0,0 1 0,1 0 0,-1 0 0,1 0 0,-1 1 0,1 0 0,0 0-1,-1 0 1,1 1 0,0 0 0,0 0 0,0 1 0,0-1 0,1 1-91,11 0 188,-1 0 1,1 1-1,-1 1 1,1 0-1,-1 1 1,0 1-1,4 2-188,-9-1 180,1-1 1,0 2-1,-1 0 0,0 1 1,-1 0-1,1 0 0,-1 1 0,-1 1 1,6 5-181,-4-1 206,0 1 1,-1 0 0,-1 1-1,4 7-206,-12-18 41,-1 0-1,1 0 1,-1 1 0,0-1-1,0 1 1,0-1-1,-1 1 1,0-1-1,1 1 1,-2-1 0,1 1-1,0 0-40,-1 2 40,1 4 16,-1 0 0,0 0 0,-1-1 0,-1 1-1,1 0 1,-2-1 0,-3 10-56,3-11 32,0 4 26,-1-1 1,-1 0-1,0 0 1,-1 0-1,0-1 0,-4 5-58,-18 28 170,8-16-79,-1-1 0,-10 10-91,1-7 104,2 2 0,1 1 0,2 2-104,11-15 56,-116 160 242,129-178-280,1 0-9,-1 0 1,1 0-1,-1 0 1,1 0-1,0 1 1,0-1-1,0 0 0,0 1 1,0-1-1,0 1 1,1-1-1,-1 1 0,1-1 1,0 1-1,0 0 1,0-1-1,0 1 1,0-1-1,1 3-9,4 1 43,11 3-26,0-1 1,0 0 0,11 2-18,-13-6 11,0 0 1,0-1 0,0-1-1,1 0 1,-1-1-1,1 0 1,13-2-12,-11 1 6,3 0 12,0-1 0,1-1 0,18-4-18,20-3 46,137-20 88,-121 20-86,87-7 58,-144 14-101,30-1 52,42 3 169,-84 2-130,5 5 2,-6-5-12,4 1-4,-6-3-12,-3 0-10,0-13-85,0 9-305,0 1 0,0 0 0,0-1 0,0 1 0,-1 0 0,1-1 0,-1 1 0,0 0 0,0-2 330,-9-23-15106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2CF0-D19B-4631-88F0-3865FB82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7092E-4E4D-4B28-B079-ED53BD7E9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6B20-F1F8-4091-98A4-A1A963C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2C2C-3407-4695-A199-F9EED70F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EACF-F2D9-4151-973B-3A53870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9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40D3-1F05-4620-B063-004B6D10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8C579-BD9F-4A70-A913-5A9CE2A7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1439-8A76-4367-A1AC-4D52F9A7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7902-B7CE-459D-A0F2-FC859C99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70DE-8D01-49D3-9931-176DE87C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F0423-2D23-4A89-8800-9701010C9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3DE37-ACB2-4EA6-9C11-E8F801C9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CF8C-1AAE-48F2-B73F-664CD2AC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3FB8-929C-40C1-8B56-228CCB3F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1AAC2-35D2-4259-A1E6-147928CE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4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AF07-E3D1-4025-B846-69A0E9DB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3F1-63DA-41A4-A1BE-3255EB92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8ED3-20F5-4631-B533-84F20A73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95F59-04ED-4804-BE39-059B2807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0EFD-5144-4884-8796-FBE8D39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6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7AF-AA61-4C18-9D1B-F8289E78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5B76-8F9C-4B2C-B3DB-F26EB08C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DB3C-132F-4E88-A731-01B90B3C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1BDB3-67E6-47AD-8353-3CB5BB71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6566-6593-4428-A960-04D931EC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3ADB-855B-4A1B-8811-34105CB3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D1E-32C2-422C-9040-E033BD8E5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192A-7CC8-48FF-950A-DBC0629E6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3FCD-D26C-4A8E-AD2C-A7B06F69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2235-D23C-4D55-BE47-5D203C93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6276-BC20-415F-94ED-7C4FD74A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AACA-1839-4B2B-A736-9A55ABD2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6CB0A-524F-4A1E-A45D-53B7F8FE8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B77E4-18E9-4FB4-BF2A-915A7B1DD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2235D-02F2-4538-8778-40A4B36F8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D418F-6AB0-4E8D-8AA9-E3B58968A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EDFDB-99AB-4B59-8F56-88CB158E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0F590-EAC6-4FF5-BB8C-C03B9399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D97C3-A93F-467A-BCD8-53E5C478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332C-084A-407B-A499-4187F89F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B4DB6-EEE9-4F77-97C5-593E7AF8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F25AB-AB68-41AA-85A5-5ECBD69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E1748-F35F-4C18-85B6-B5FCC927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604BD-F0A6-4E70-8E2C-3D7E4B24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E17C1-ADA2-46B4-9344-CD6DBD6F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3A2FB-4FC7-4FA1-8ECC-5E4CB05F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9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F30-E703-4DE3-98C8-C30482B3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38D3-F8C4-4098-9AFC-19CB939E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A2DFC-DDA1-4312-9BBD-715ECDDA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A8DE6-1BD4-4BE1-BF7E-2F2609D4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3C8CC-20EA-45F4-BB1E-65C7CF19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6E595-2357-4DD0-83BE-DCDFF0F6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CFFA-1D79-4915-9931-CE420771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0920E-9612-4BC6-8DBD-4BE25E9D8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41DBE-6FFE-422F-B00C-55A20BD37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EE6EA-6152-45AB-B743-98B35CDE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FEACD-CEEB-45E0-B574-E4F441A2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41AD-C851-46C9-A3DF-979EB767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9750D-A7CE-4DA8-9ACF-8F75991A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AF85-4628-459F-90A2-3901E10B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D625-CFC7-43E7-8E85-471AF2F11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3545-351B-4ABC-8289-8DDC4E49EB6A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C20DC-02A1-41BC-833D-B924D4D97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2AB8-65B6-4AA6-9BDB-83ACCABA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BE97-54D5-4C2B-B3D8-83D5B988C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3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image" Target="../media/image22.png"/><Relationship Id="rId42" Type="http://schemas.openxmlformats.org/officeDocument/2006/relationships/customXml" Target="../ink/ink33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46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0.png"/><Relationship Id="rId40" Type="http://schemas.openxmlformats.org/officeDocument/2006/relationships/customXml" Target="../ink/ink32.xml"/><Relationship Id="rId45" Type="http://schemas.openxmlformats.org/officeDocument/2006/relationships/image" Target="../media/image34.png"/><Relationship Id="rId53" Type="http://schemas.openxmlformats.org/officeDocument/2006/relationships/image" Target="../media/image38.png"/><Relationship Id="rId58" Type="http://schemas.openxmlformats.org/officeDocument/2006/relationships/customXml" Target="../ink/ink41.xml"/><Relationship Id="rId66" Type="http://schemas.openxmlformats.org/officeDocument/2006/relationships/customXml" Target="../ink/ink45.xml"/><Relationship Id="rId5" Type="http://schemas.openxmlformats.org/officeDocument/2006/relationships/image" Target="../media/image14.png"/><Relationship Id="rId61" Type="http://schemas.openxmlformats.org/officeDocument/2006/relationships/image" Target="../media/image42.png"/><Relationship Id="rId19" Type="http://schemas.openxmlformats.org/officeDocument/2006/relationships/image" Target="../media/image21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png"/><Relationship Id="rId30" Type="http://schemas.openxmlformats.org/officeDocument/2006/relationships/customXml" Target="../ink/ink27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36.xml"/><Relationship Id="rId56" Type="http://schemas.openxmlformats.org/officeDocument/2006/relationships/customXml" Target="../ink/ink40.xml"/><Relationship Id="rId64" Type="http://schemas.openxmlformats.org/officeDocument/2006/relationships/customXml" Target="../ink/ink44.xml"/><Relationship Id="rId69" Type="http://schemas.openxmlformats.org/officeDocument/2006/relationships/image" Target="../media/image46.png"/><Relationship Id="rId8" Type="http://schemas.openxmlformats.org/officeDocument/2006/relationships/customXml" Target="../ink/ink16.xml"/><Relationship Id="rId51" Type="http://schemas.openxmlformats.org/officeDocument/2006/relationships/image" Target="../media/image37.png"/><Relationship Id="rId3" Type="http://schemas.openxmlformats.org/officeDocument/2006/relationships/image" Target="../media/image13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22.xml"/><Relationship Id="rId41" Type="http://schemas.openxmlformats.org/officeDocument/2006/relationships/image" Target="../media/image32.png"/><Relationship Id="rId54" Type="http://schemas.openxmlformats.org/officeDocument/2006/relationships/customXml" Target="../ink/ink39.xml"/><Relationship Id="rId62" Type="http://schemas.openxmlformats.org/officeDocument/2006/relationships/customXml" Target="../ink/ink43.xml"/><Relationship Id="rId70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17.xml"/><Relationship Id="rId31" Type="http://schemas.openxmlformats.org/officeDocument/2006/relationships/image" Target="../media/image27.png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60" Type="http://schemas.openxmlformats.org/officeDocument/2006/relationships/customXml" Target="../ink/ink42.xml"/><Relationship Id="rId65" Type="http://schemas.openxmlformats.org/officeDocument/2006/relationships/image" Target="../media/image44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39" Type="http://schemas.openxmlformats.org/officeDocument/2006/relationships/image" Target="../media/image31.png"/><Relationship Id="rId34" Type="http://schemas.openxmlformats.org/officeDocument/2006/relationships/customXml" Target="../ink/ink29.xml"/><Relationship Id="rId50" Type="http://schemas.openxmlformats.org/officeDocument/2006/relationships/customXml" Target="../ink/ink37.xml"/><Relationship Id="rId55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1E9134-66D2-406E-A32F-5C147750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792" y="215503"/>
            <a:ext cx="11453565" cy="6584621"/>
          </a:xfrm>
        </p:spPr>
        <p:txBody>
          <a:bodyPr>
            <a:normAutofit/>
          </a:bodyPr>
          <a:lstStyle/>
          <a:p>
            <a:r>
              <a:rPr lang="en-US" sz="3600" dirty="0"/>
              <a:t>ARRAYS in JAVA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Group of liked type variables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Working is different in JAVA than C/C++.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Dynamic memory allocation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Arrays are objects in Java, can find there length using </a:t>
            </a:r>
            <a:r>
              <a:rPr lang="en-US" i="1" dirty="0" err="1"/>
              <a:t>array_name.length</a:t>
            </a:r>
            <a:r>
              <a:rPr lang="en-US" dirty="0"/>
              <a:t>, different from </a:t>
            </a:r>
            <a:r>
              <a:rPr lang="en-US" dirty="0" err="1"/>
              <a:t>sizeof</a:t>
            </a:r>
            <a:r>
              <a:rPr lang="en-US" dirty="0"/>
              <a:t>() in C/C++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/>
              <a:t>Index starts from 0 always.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/>
              <a:t>Can be used as a static field, local variable or method parameter.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/>
              <a:t>Size of array must be specified as in integer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Creating arrays in Java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/>
              <a:t>type </a:t>
            </a:r>
            <a:r>
              <a:rPr lang="en-IN" dirty="0" err="1"/>
              <a:t>var_name</a:t>
            </a:r>
            <a:r>
              <a:rPr lang="en-IN" dirty="0"/>
              <a:t>[];   	</a:t>
            </a:r>
            <a:r>
              <a:rPr lang="en-IN" b="1" dirty="0"/>
              <a:t>OR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/>
              <a:t>type[] </a:t>
            </a:r>
            <a:r>
              <a:rPr lang="en-IN" dirty="0" err="1"/>
              <a:t>var_name</a:t>
            </a:r>
            <a:r>
              <a:rPr lang="en-IN" dirty="0"/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/>
              <a:t>type </a:t>
            </a:r>
            <a:r>
              <a:rPr lang="en-IN" dirty="0" err="1"/>
              <a:t>var_name</a:t>
            </a:r>
            <a:r>
              <a:rPr lang="en-IN" dirty="0"/>
              <a:t>[][]; 	</a:t>
            </a:r>
            <a:r>
              <a:rPr lang="en-IN" b="1" dirty="0"/>
              <a:t>OR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dirty="0"/>
              <a:t>type[][] </a:t>
            </a:r>
            <a:r>
              <a:rPr lang="en-IN" dirty="0" err="1"/>
              <a:t>varname</a:t>
            </a:r>
            <a:r>
              <a:rPr lang="en-IN" dirty="0"/>
              <a:t>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64DF7B-EE37-4899-8345-AB0320358C05}"/>
              </a:ext>
            </a:extLst>
          </p:cNvPr>
          <p:cNvGrpSpPr/>
          <p:nvPr/>
        </p:nvGrpSpPr>
        <p:grpSpPr>
          <a:xfrm>
            <a:off x="4805057" y="4686065"/>
            <a:ext cx="1057320" cy="475200"/>
            <a:chOff x="4805057" y="4686065"/>
            <a:chExt cx="105732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1DFF9C-698B-4461-B2B0-CC9CF0364C7A}"/>
                    </a:ext>
                  </a:extLst>
                </p14:cNvPr>
                <p14:cNvContentPartPr/>
                <p14:nvPr/>
              </p14:nvContentPartPr>
              <p14:xfrm>
                <a:off x="4805057" y="4686065"/>
                <a:ext cx="231840" cy="475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1DFF9C-698B-4461-B2B0-CC9CF0364C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96417" y="4677065"/>
                  <a:ext cx="249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B20525-BF40-4421-9409-73C28ED91FFA}"/>
                    </a:ext>
                  </a:extLst>
                </p14:cNvPr>
                <p14:cNvContentPartPr/>
                <p14:nvPr/>
              </p14:nvContentPartPr>
              <p14:xfrm>
                <a:off x="5259737" y="4822865"/>
                <a:ext cx="602640" cy="20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B20525-BF40-4421-9409-73C28ED91F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0737" y="4813865"/>
                  <a:ext cx="6202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1868F-9E64-4BB2-B32C-1C65E7CD17CE}"/>
              </a:ext>
            </a:extLst>
          </p:cNvPr>
          <p:cNvGrpSpPr/>
          <p:nvPr/>
        </p:nvGrpSpPr>
        <p:grpSpPr>
          <a:xfrm>
            <a:off x="6386537" y="4693985"/>
            <a:ext cx="421560" cy="320400"/>
            <a:chOff x="6386537" y="4693985"/>
            <a:chExt cx="4215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9BB4B6-AEA1-4451-B79A-8CACBB19CCF9}"/>
                    </a:ext>
                  </a:extLst>
                </p14:cNvPr>
                <p14:cNvContentPartPr/>
                <p14:nvPr/>
              </p14:nvContentPartPr>
              <p14:xfrm>
                <a:off x="6386537" y="4693985"/>
                <a:ext cx="47520" cy="32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9BB4B6-AEA1-4451-B79A-8CACBB19CC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7897" y="4684985"/>
                  <a:ext cx="65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D5E242-190C-4F5D-A6C0-6737DD6D4BF8}"/>
                    </a:ext>
                  </a:extLst>
                </p14:cNvPr>
                <p14:cNvContentPartPr/>
                <p14:nvPr/>
              </p14:nvContentPartPr>
              <p14:xfrm>
                <a:off x="6569777" y="4737905"/>
                <a:ext cx="60480" cy="26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D5E242-190C-4F5D-A6C0-6737DD6D4B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1137" y="4728905"/>
                  <a:ext cx="78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D78467-B81D-47DA-AB68-B5E490C563D5}"/>
                    </a:ext>
                  </a:extLst>
                </p14:cNvPr>
                <p14:cNvContentPartPr/>
                <p14:nvPr/>
              </p14:nvContentPartPr>
              <p14:xfrm>
                <a:off x="6600017" y="4734305"/>
                <a:ext cx="208080" cy="27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D78467-B81D-47DA-AB68-B5E490C563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91017" y="4725305"/>
                  <a:ext cx="22572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09DAEF-54FA-489C-91F7-6493DB229087}"/>
                  </a:ext>
                </a:extLst>
              </p14:cNvPr>
              <p14:cNvContentPartPr/>
              <p14:nvPr/>
            </p14:nvContentPartPr>
            <p14:xfrm>
              <a:off x="7251257" y="4752665"/>
              <a:ext cx="1283760" cy="33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09DAEF-54FA-489C-91F7-6493DB2290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2257" y="4744025"/>
                <a:ext cx="130140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87DD7-5C97-4B78-80E8-5152A7815756}"/>
              </a:ext>
            </a:extLst>
          </p:cNvPr>
          <p:cNvGrpSpPr/>
          <p:nvPr/>
        </p:nvGrpSpPr>
        <p:grpSpPr>
          <a:xfrm>
            <a:off x="4698137" y="5569145"/>
            <a:ext cx="1426680" cy="728640"/>
            <a:chOff x="4698137" y="5569145"/>
            <a:chExt cx="1426680" cy="7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3A9BA2-BFAD-4593-8E3C-41F3E1AD3778}"/>
                    </a:ext>
                  </a:extLst>
                </p14:cNvPr>
                <p14:cNvContentPartPr/>
                <p14:nvPr/>
              </p14:nvContentPartPr>
              <p14:xfrm>
                <a:off x="4698137" y="5569145"/>
                <a:ext cx="339120" cy="72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3A9BA2-BFAD-4593-8E3C-41F3E1AD37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9137" y="5560145"/>
                  <a:ext cx="35676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DDCEA7-ADF7-46AA-BC00-F8899029350F}"/>
                    </a:ext>
                  </a:extLst>
                </p14:cNvPr>
                <p14:cNvContentPartPr/>
                <p14:nvPr/>
              </p14:nvContentPartPr>
              <p14:xfrm>
                <a:off x="5426777" y="5893865"/>
                <a:ext cx="698040" cy="25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DDCEA7-ADF7-46AA-BC00-F889902935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7777" y="5885225"/>
                  <a:ext cx="7156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BB9D43-D0AC-45D4-84AD-7E4DB969CC0E}"/>
              </a:ext>
            </a:extLst>
          </p:cNvPr>
          <p:cNvGrpSpPr/>
          <p:nvPr/>
        </p:nvGrpSpPr>
        <p:grpSpPr>
          <a:xfrm>
            <a:off x="6597497" y="5776505"/>
            <a:ext cx="774720" cy="361080"/>
            <a:chOff x="6597497" y="5776505"/>
            <a:chExt cx="77472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D6CDAD-456E-4D3F-88B8-1F7A83E36C5C}"/>
                    </a:ext>
                  </a:extLst>
                </p14:cNvPr>
                <p14:cNvContentPartPr/>
                <p14:nvPr/>
              </p14:nvContentPartPr>
              <p14:xfrm>
                <a:off x="6597497" y="5776505"/>
                <a:ext cx="363600" cy="36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D6CDAD-456E-4D3F-88B8-1F7A83E36C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88857" y="5767865"/>
                  <a:ext cx="3812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9CD053-4568-4F3F-A6E2-385D5239E3E5}"/>
                    </a:ext>
                  </a:extLst>
                </p14:cNvPr>
                <p14:cNvContentPartPr/>
                <p14:nvPr/>
              </p14:nvContentPartPr>
              <p14:xfrm>
                <a:off x="7123097" y="5788025"/>
                <a:ext cx="68040" cy="322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9CD053-4568-4F3F-A6E2-385D5239E3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14097" y="5779385"/>
                  <a:ext cx="85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53CECE-97CC-40B5-9700-5BCC7A919547}"/>
                    </a:ext>
                  </a:extLst>
                </p14:cNvPr>
                <p14:cNvContentPartPr/>
                <p14:nvPr/>
              </p14:nvContentPartPr>
              <p14:xfrm>
                <a:off x="7144697" y="5826905"/>
                <a:ext cx="227520" cy="301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53CECE-97CC-40B5-9700-5BCC7A9195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36057" y="5818265"/>
                  <a:ext cx="245160" cy="31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D44734-5F60-4638-A82C-C427DB81A527}"/>
                  </a:ext>
                </a:extLst>
              </p14:cNvPr>
              <p14:cNvContentPartPr/>
              <p14:nvPr/>
            </p14:nvContentPartPr>
            <p14:xfrm>
              <a:off x="7874777" y="5860025"/>
              <a:ext cx="1153080" cy="41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D44734-5F60-4638-A82C-C427DB81A5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66137" y="5851385"/>
                <a:ext cx="1170720" cy="4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81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213B-292B-473A-841A-3A5A46DD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263954"/>
            <a:ext cx="11504629" cy="6327792"/>
          </a:xfrm>
        </p:spPr>
        <p:txBody>
          <a:bodyPr>
            <a:normAutofit/>
          </a:bodyPr>
          <a:lstStyle/>
          <a:p>
            <a:r>
              <a:rPr lang="en-US" sz="2400" dirty="0"/>
              <a:t>Memory allocation to an array.</a:t>
            </a:r>
          </a:p>
          <a:p>
            <a:pPr lvl="1"/>
            <a:r>
              <a:rPr lang="en-US" sz="2000" dirty="0" err="1"/>
              <a:t>var_name</a:t>
            </a:r>
            <a:r>
              <a:rPr lang="en-US" sz="2000" dirty="0"/>
              <a:t> = new type[size];		</a:t>
            </a:r>
            <a:r>
              <a:rPr lang="en-US" sz="2000" b="1" dirty="0"/>
              <a:t>OR</a:t>
            </a:r>
          </a:p>
          <a:p>
            <a:pPr lvl="1"/>
            <a:r>
              <a:rPr lang="en-US" sz="2000" dirty="0"/>
              <a:t>type </a:t>
            </a:r>
            <a:r>
              <a:rPr lang="en-US" sz="2000" dirty="0" err="1"/>
              <a:t>var_name</a:t>
            </a:r>
            <a:r>
              <a:rPr lang="en-US" sz="2000" dirty="0"/>
              <a:t> = new type[size];</a:t>
            </a:r>
          </a:p>
          <a:p>
            <a:pPr lvl="2"/>
            <a:r>
              <a:rPr lang="en-US" dirty="0"/>
              <a:t>E.g. int </a:t>
            </a:r>
            <a:r>
              <a:rPr lang="en-US" dirty="0" err="1"/>
              <a:t>arrayInt</a:t>
            </a:r>
            <a:r>
              <a:rPr lang="en-US" dirty="0"/>
              <a:t>=new int[10];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IN" sz="2400" dirty="0"/>
              <a:t>Array Literal</a:t>
            </a:r>
          </a:p>
          <a:p>
            <a:pPr lvl="1"/>
            <a:r>
              <a:rPr lang="en-US" sz="2000" dirty="0"/>
              <a:t>int[] </a:t>
            </a:r>
            <a:r>
              <a:rPr lang="en-US" sz="2000" dirty="0" err="1"/>
              <a:t>intArray</a:t>
            </a:r>
            <a:r>
              <a:rPr lang="en-US" sz="2000" dirty="0"/>
              <a:t> ={ 1,2,3,4,5,6,7,8,9,10 };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Initialization</a:t>
            </a:r>
          </a:p>
          <a:p>
            <a:pPr lvl="1"/>
            <a:r>
              <a:rPr lang="en-US" sz="2000" dirty="0" err="1"/>
              <a:t>var_name</a:t>
            </a:r>
            <a:r>
              <a:rPr lang="en-US" sz="2000" dirty="0"/>
              <a:t>[index]=value; 	</a:t>
            </a:r>
            <a:r>
              <a:rPr lang="en-US" sz="2000" b="1" dirty="0"/>
              <a:t>OR</a:t>
            </a:r>
          </a:p>
          <a:p>
            <a:pPr lvl="1"/>
            <a:r>
              <a:rPr lang="en-US" sz="2000" dirty="0"/>
              <a:t>using for loop</a:t>
            </a:r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Passing arrays to methods:</a:t>
            </a:r>
          </a:p>
          <a:p>
            <a:pPr lvl="1"/>
            <a:r>
              <a:rPr lang="en-US" dirty="0"/>
              <a:t>Syntax:	[access specifier] [modifier] [return type] </a:t>
            </a:r>
            <a:r>
              <a:rPr lang="en-US" dirty="0" err="1"/>
              <a:t>func_name</a:t>
            </a:r>
            <a:r>
              <a:rPr lang="en-US" dirty="0"/>
              <a:t>(type[] </a:t>
            </a:r>
            <a:r>
              <a:rPr lang="en-US" dirty="0" err="1"/>
              <a:t>array_name</a:t>
            </a:r>
            <a:r>
              <a:rPr lang="en-US" dirty="0"/>
              <a:t>) 	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147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71B5-2900-4F6C-ACBE-0EDAD555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89" y="226244"/>
            <a:ext cx="11698665" cy="63749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 of objects</a:t>
            </a:r>
          </a:p>
          <a:p>
            <a:pPr lvl="1"/>
            <a:r>
              <a:rPr lang="en-US" dirty="0"/>
              <a:t>Student[] s=new Student[5];   //student is user-defined class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To initialize the objects or create a object;</a:t>
            </a:r>
          </a:p>
          <a:p>
            <a:pPr lvl="2"/>
            <a:r>
              <a:rPr lang="en-IN" dirty="0"/>
              <a:t>s[0] = new Student(1,”name”);</a:t>
            </a:r>
          </a:p>
          <a:p>
            <a:pPr lvl="2"/>
            <a:r>
              <a:rPr lang="en-IN" dirty="0"/>
              <a:t>s[1] = new Student(2,”name”); and so on</a:t>
            </a:r>
          </a:p>
          <a:p>
            <a:pPr lvl="2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To access the elements of an array:</a:t>
            </a:r>
          </a:p>
          <a:p>
            <a:pPr marL="914400" lvl="2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s.length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pPr marL="914400" lvl="2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(“Student id is:” + s[</a:t>
            </a:r>
            <a:r>
              <a:rPr lang="en-IN" dirty="0" err="1"/>
              <a:t>i</a:t>
            </a:r>
            <a:r>
              <a:rPr lang="en-IN" dirty="0"/>
              <a:t>].id + ”and name is:” + s[</a:t>
            </a:r>
            <a:r>
              <a:rPr lang="en-IN" dirty="0" err="1"/>
              <a:t>i</a:t>
            </a:r>
            <a:r>
              <a:rPr lang="en-IN" dirty="0"/>
              <a:t>].name)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pPr marL="914400" lvl="2" indent="0">
              <a:buNone/>
            </a:pPr>
            <a:endParaRPr lang="en-IN" dirty="0"/>
          </a:p>
          <a:p>
            <a:r>
              <a:rPr lang="en-US" sz="2600" dirty="0"/>
              <a:t>To store the string data simply use the keyword; </a:t>
            </a:r>
          </a:p>
          <a:p>
            <a:pPr lvl="1"/>
            <a:r>
              <a:rPr lang="en-US" sz="2600" dirty="0"/>
              <a:t>String </a:t>
            </a:r>
            <a:r>
              <a:rPr lang="en-US" sz="2600" dirty="0" err="1"/>
              <a:t>var_name</a:t>
            </a:r>
            <a:r>
              <a:rPr lang="en-US" sz="2600" dirty="0"/>
              <a:t>;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(Will learn about Strings in more detail in later classes.)</a:t>
            </a:r>
            <a:endParaRPr lang="en-IN" sz="2600" dirty="0"/>
          </a:p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D5DD39-53A3-4243-B0E0-66EF6BF97348}"/>
              </a:ext>
            </a:extLst>
          </p:cNvPr>
          <p:cNvGrpSpPr/>
          <p:nvPr/>
        </p:nvGrpSpPr>
        <p:grpSpPr>
          <a:xfrm>
            <a:off x="2996432" y="1044998"/>
            <a:ext cx="8849160" cy="892800"/>
            <a:chOff x="2996432" y="1044998"/>
            <a:chExt cx="8849160" cy="89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381296-F248-4B7B-80BD-3469BC8EA6C8}"/>
                    </a:ext>
                  </a:extLst>
                </p14:cNvPr>
                <p14:cNvContentPartPr/>
                <p14:nvPr/>
              </p14:nvContentPartPr>
              <p14:xfrm>
                <a:off x="2996432" y="1179278"/>
                <a:ext cx="950040" cy="58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381296-F248-4B7B-80BD-3469BC8EA6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7432" y="1170278"/>
                  <a:ext cx="9676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8EF46C-119A-44FC-B0C1-BB802422CCC9}"/>
                    </a:ext>
                  </a:extLst>
                </p14:cNvPr>
                <p14:cNvContentPartPr/>
                <p14:nvPr/>
              </p14:nvContentPartPr>
              <p14:xfrm>
                <a:off x="4131512" y="1405718"/>
                <a:ext cx="776880" cy="53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8EF46C-119A-44FC-B0C1-BB802422CC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2872" y="1396718"/>
                  <a:ext cx="79452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F5A083-354B-42B7-958A-93C92639A9DF}"/>
                    </a:ext>
                  </a:extLst>
                </p14:cNvPr>
                <p14:cNvContentPartPr/>
                <p14:nvPr/>
              </p14:nvContentPartPr>
              <p14:xfrm>
                <a:off x="5346152" y="1401398"/>
                <a:ext cx="703080" cy="237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F5A083-354B-42B7-958A-93C92639A9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37152" y="1392758"/>
                  <a:ext cx="720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8DB6E4-7E55-4F1A-8EA1-96B1D599CB56}"/>
                    </a:ext>
                  </a:extLst>
                </p14:cNvPr>
                <p14:cNvContentPartPr/>
                <p14:nvPr/>
              </p14:nvContentPartPr>
              <p14:xfrm>
                <a:off x="6088112" y="1412198"/>
                <a:ext cx="946440" cy="260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8DB6E4-7E55-4F1A-8EA1-96B1D599CB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9112" y="1403198"/>
                  <a:ext cx="964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A2E75E-EF20-4AF5-81F2-EC694F1102DE}"/>
                    </a:ext>
                  </a:extLst>
                </p14:cNvPr>
                <p14:cNvContentPartPr/>
                <p14:nvPr/>
              </p14:nvContentPartPr>
              <p14:xfrm>
                <a:off x="6456752" y="1444958"/>
                <a:ext cx="253800" cy="9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A2E75E-EF20-4AF5-81F2-EC694F1102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48112" y="1436318"/>
                  <a:ext cx="271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54B2ED-7E81-4E06-8AD8-76AAC38FD3E9}"/>
                    </a:ext>
                  </a:extLst>
                </p14:cNvPr>
                <p14:cNvContentPartPr/>
                <p14:nvPr/>
              </p14:nvContentPartPr>
              <p14:xfrm>
                <a:off x="7261712" y="1314278"/>
                <a:ext cx="1443960" cy="32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54B2ED-7E81-4E06-8AD8-76AAC38FD3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52712" y="1305278"/>
                  <a:ext cx="1461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48BFA8-3FA2-474E-AA0F-E87F653E1ACE}"/>
                    </a:ext>
                  </a:extLst>
                </p14:cNvPr>
                <p14:cNvContentPartPr/>
                <p14:nvPr/>
              </p14:nvContentPartPr>
              <p14:xfrm>
                <a:off x="9041552" y="1044998"/>
                <a:ext cx="75240" cy="66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48BFA8-3FA2-474E-AA0F-E87F653E1A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32912" y="1036358"/>
                  <a:ext cx="928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90E348-3CD5-402F-8012-D9E4319FD55D}"/>
                    </a:ext>
                  </a:extLst>
                </p14:cNvPr>
                <p14:cNvContentPartPr/>
                <p14:nvPr/>
              </p14:nvContentPartPr>
              <p14:xfrm>
                <a:off x="8942552" y="1286198"/>
                <a:ext cx="599040" cy="211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90E348-3CD5-402F-8012-D9E4319FD5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33912" y="1277558"/>
                  <a:ext cx="616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0BC66B-E168-42CA-89B9-8623398B89D8}"/>
                    </a:ext>
                  </a:extLst>
                </p14:cNvPr>
                <p14:cNvContentPartPr/>
                <p14:nvPr/>
              </p14:nvContentPartPr>
              <p14:xfrm>
                <a:off x="9866672" y="1183598"/>
                <a:ext cx="329400" cy="25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0BC66B-E168-42CA-89B9-8623398B89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8032" y="1174958"/>
                  <a:ext cx="347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3684F7-2890-4FC8-B084-FA4DBD49ECED}"/>
                    </a:ext>
                  </a:extLst>
                </p14:cNvPr>
                <p14:cNvContentPartPr/>
                <p14:nvPr/>
              </p14:nvContentPartPr>
              <p14:xfrm>
                <a:off x="9852632" y="1194398"/>
                <a:ext cx="272160" cy="2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3684F7-2890-4FC8-B084-FA4DBD49EC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43992" y="1185758"/>
                  <a:ext cx="289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A8CB8C-CC64-4255-92EA-73BB8650E9AD}"/>
                    </a:ext>
                  </a:extLst>
                </p14:cNvPr>
                <p14:cNvContentPartPr/>
                <p14:nvPr/>
              </p14:nvContentPartPr>
              <p14:xfrm>
                <a:off x="10468232" y="1181078"/>
                <a:ext cx="1377360" cy="26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A8CB8C-CC64-4255-92EA-73BB8650E9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59592" y="1172438"/>
                  <a:ext cx="1395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3E9992-A882-4B13-994C-FCC408836E30}"/>
                    </a:ext>
                  </a:extLst>
                </p14:cNvPr>
                <p14:cNvContentPartPr/>
                <p14:nvPr/>
              </p14:nvContentPartPr>
              <p14:xfrm>
                <a:off x="11627072" y="1203398"/>
                <a:ext cx="174960" cy="2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3E9992-A882-4B13-994C-FCC408836E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18072" y="1194398"/>
                  <a:ext cx="192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A141DD-E4EB-4DA1-BB08-D8383B3B82D0}"/>
                    </a:ext>
                  </a:extLst>
                </p14:cNvPr>
                <p14:cNvContentPartPr/>
                <p14:nvPr/>
              </p14:nvContentPartPr>
              <p14:xfrm>
                <a:off x="10664432" y="1242638"/>
                <a:ext cx="155520" cy="1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A141DD-E4EB-4DA1-BB08-D8383B3B82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55792" y="1233998"/>
                  <a:ext cx="1731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99D35E-4640-4C75-9DD6-045C7220C666}"/>
              </a:ext>
            </a:extLst>
          </p:cNvPr>
          <p:cNvGrpSpPr/>
          <p:nvPr/>
        </p:nvGrpSpPr>
        <p:grpSpPr>
          <a:xfrm>
            <a:off x="9486512" y="1647638"/>
            <a:ext cx="1049760" cy="496440"/>
            <a:chOff x="9486512" y="1647638"/>
            <a:chExt cx="104976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6DA436-1866-4A96-A29F-7D7B62A7E433}"/>
                    </a:ext>
                  </a:extLst>
                </p14:cNvPr>
                <p14:cNvContentPartPr/>
                <p14:nvPr/>
              </p14:nvContentPartPr>
              <p14:xfrm>
                <a:off x="9486512" y="1692638"/>
                <a:ext cx="515880" cy="45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6DA436-1866-4A96-A29F-7D7B62A7E4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77512" y="1683638"/>
                  <a:ext cx="5335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9D0DBF-284A-4380-988E-A8DE79669B5B}"/>
                    </a:ext>
                  </a:extLst>
                </p14:cNvPr>
                <p14:cNvContentPartPr/>
                <p14:nvPr/>
              </p14:nvContentPartPr>
              <p14:xfrm>
                <a:off x="9991592" y="1647638"/>
                <a:ext cx="18000" cy="3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9D0DBF-284A-4380-988E-A8DE79669B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82952" y="1638998"/>
                  <a:ext cx="35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47B1FD-7D5D-410C-BAE5-C48341BB71E0}"/>
                    </a:ext>
                  </a:extLst>
                </p14:cNvPr>
                <p14:cNvContentPartPr/>
                <p14:nvPr/>
              </p14:nvContentPartPr>
              <p14:xfrm>
                <a:off x="10077272" y="1683278"/>
                <a:ext cx="298800" cy="29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47B1FD-7D5D-410C-BAE5-C48341BB71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68272" y="1674278"/>
                  <a:ext cx="316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C5EB8B-D346-4BAB-B6FA-D320E780A5C2}"/>
                    </a:ext>
                  </a:extLst>
                </p14:cNvPr>
                <p14:cNvContentPartPr/>
                <p14:nvPr/>
              </p14:nvContentPartPr>
              <p14:xfrm>
                <a:off x="10276712" y="1741238"/>
                <a:ext cx="259560" cy="180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C5EB8B-D346-4BAB-B6FA-D320E780A5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68072" y="1732598"/>
                  <a:ext cx="27720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4B8BA4-37EE-439B-BA5D-1EAE8701DE26}"/>
                  </a:ext>
                </a:extLst>
              </p14:cNvPr>
              <p14:cNvContentPartPr/>
              <p14:nvPr/>
            </p14:nvContentPartPr>
            <p14:xfrm>
              <a:off x="3199112" y="2617838"/>
              <a:ext cx="305280" cy="432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4B8BA4-37EE-439B-BA5D-1EAE8701DE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90472" y="2609198"/>
                <a:ext cx="32292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6F87E2A-18D1-41BB-8FB8-56B2964A4866}"/>
              </a:ext>
            </a:extLst>
          </p:cNvPr>
          <p:cNvGrpSpPr/>
          <p:nvPr/>
        </p:nvGrpSpPr>
        <p:grpSpPr>
          <a:xfrm>
            <a:off x="2316752" y="3224798"/>
            <a:ext cx="987840" cy="455400"/>
            <a:chOff x="2316752" y="3224798"/>
            <a:chExt cx="98784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9B5F6F-7F28-44FC-88A8-C9DD7F478AC2}"/>
                    </a:ext>
                  </a:extLst>
                </p14:cNvPr>
                <p14:cNvContentPartPr/>
                <p14:nvPr/>
              </p14:nvContentPartPr>
              <p14:xfrm>
                <a:off x="2473352" y="3517838"/>
                <a:ext cx="46800" cy="16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9B5F6F-7F28-44FC-88A8-C9DD7F478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64712" y="3508838"/>
                  <a:ext cx="64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A1AA54-A885-40A5-8492-652EF62CF0FB}"/>
                    </a:ext>
                  </a:extLst>
                </p14:cNvPr>
                <p14:cNvContentPartPr/>
                <p14:nvPr/>
              </p14:nvContentPartPr>
              <p14:xfrm>
                <a:off x="2316752" y="3425318"/>
                <a:ext cx="44640" cy="66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A1AA54-A885-40A5-8492-652EF62CF0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08112" y="3416678"/>
                  <a:ext cx="62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341DFF-BF6D-4E4C-B374-F24087B9A809}"/>
                    </a:ext>
                  </a:extLst>
                </p14:cNvPr>
                <p14:cNvContentPartPr/>
                <p14:nvPr/>
              </p14:nvContentPartPr>
              <p14:xfrm>
                <a:off x="2510792" y="3518198"/>
                <a:ext cx="203040" cy="14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341DFF-BF6D-4E4C-B374-F24087B9A8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01792" y="3509558"/>
                  <a:ext cx="220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C38722-34D6-4CFF-A2AF-EEBC9CCDC90E}"/>
                    </a:ext>
                  </a:extLst>
                </p14:cNvPr>
                <p14:cNvContentPartPr/>
                <p14:nvPr/>
              </p14:nvContentPartPr>
              <p14:xfrm>
                <a:off x="2732192" y="3359438"/>
                <a:ext cx="146880" cy="25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C38722-34D6-4CFF-A2AF-EEBC9CCDC9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23192" y="3350798"/>
                  <a:ext cx="164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69488A-B0B7-4335-B11E-9B4DD81C8BDE}"/>
                    </a:ext>
                  </a:extLst>
                </p14:cNvPr>
                <p14:cNvContentPartPr/>
                <p14:nvPr/>
              </p14:nvContentPartPr>
              <p14:xfrm>
                <a:off x="2733272" y="3464198"/>
                <a:ext cx="135000" cy="68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69488A-B0B7-4335-B11E-9B4DD81C8B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4632" y="3455198"/>
                  <a:ext cx="152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1BAE8-1689-43A6-A161-63275D20191C}"/>
                    </a:ext>
                  </a:extLst>
                </p14:cNvPr>
                <p14:cNvContentPartPr/>
                <p14:nvPr/>
              </p14:nvContentPartPr>
              <p14:xfrm>
                <a:off x="3047192" y="3377078"/>
                <a:ext cx="37440" cy="181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1BAE8-1689-43A6-A161-63275D2019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38192" y="3368078"/>
                  <a:ext cx="55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8A8A00-7E78-47FD-907B-8E97A0A0BAC6}"/>
                    </a:ext>
                  </a:extLst>
                </p14:cNvPr>
                <p14:cNvContentPartPr/>
                <p14:nvPr/>
              </p14:nvContentPartPr>
              <p14:xfrm>
                <a:off x="2965832" y="3260438"/>
                <a:ext cx="70920" cy="64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8A8A00-7E78-47FD-907B-8E97A0A0BA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57192" y="3251798"/>
                  <a:ext cx="88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0CDA65-F160-4C5D-B152-C26F7A10D02B}"/>
                    </a:ext>
                  </a:extLst>
                </p14:cNvPr>
                <p14:cNvContentPartPr/>
                <p14:nvPr/>
              </p14:nvContentPartPr>
              <p14:xfrm>
                <a:off x="3097232" y="3224798"/>
                <a:ext cx="207360" cy="300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0CDA65-F160-4C5D-B152-C26F7A10D0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88592" y="3216158"/>
                  <a:ext cx="2250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1F0B3A-47F0-4ADC-B219-BADCCBBB0F73}"/>
                    </a:ext>
                  </a:extLst>
                </p14:cNvPr>
                <p14:cNvContentPartPr/>
                <p14:nvPr/>
              </p14:nvContentPartPr>
              <p14:xfrm>
                <a:off x="3019832" y="3328838"/>
                <a:ext cx="49680" cy="14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1F0B3A-47F0-4ADC-B219-BADCCBBB0F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10832" y="3319838"/>
                  <a:ext cx="673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4E6637-7595-4B3F-A664-E27339692007}"/>
              </a:ext>
            </a:extLst>
          </p:cNvPr>
          <p:cNvGrpSpPr/>
          <p:nvPr/>
        </p:nvGrpSpPr>
        <p:grpSpPr>
          <a:xfrm>
            <a:off x="4171832" y="2476718"/>
            <a:ext cx="3018960" cy="922320"/>
            <a:chOff x="4171832" y="2476718"/>
            <a:chExt cx="3018960" cy="92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5AE375-B1D1-430F-A40E-12913EE3DF86}"/>
                    </a:ext>
                  </a:extLst>
                </p14:cNvPr>
                <p14:cNvContentPartPr/>
                <p14:nvPr/>
              </p14:nvContentPartPr>
              <p14:xfrm>
                <a:off x="4171832" y="2476718"/>
                <a:ext cx="385560" cy="58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5AE375-B1D1-430F-A40E-12913EE3DF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63192" y="2467718"/>
                  <a:ext cx="4032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FD3473-5D92-47B0-9CE0-13740038F65E}"/>
                    </a:ext>
                  </a:extLst>
                </p14:cNvPr>
                <p14:cNvContentPartPr/>
                <p14:nvPr/>
              </p14:nvContentPartPr>
              <p14:xfrm>
                <a:off x="4647392" y="2936798"/>
                <a:ext cx="155160" cy="269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FD3473-5D92-47B0-9CE0-13740038F6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38752" y="2927798"/>
                  <a:ext cx="172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1F285C-29F7-4200-B480-69E8D5FEA109}"/>
                    </a:ext>
                  </a:extLst>
                </p14:cNvPr>
                <p14:cNvContentPartPr/>
                <p14:nvPr/>
              </p14:nvContentPartPr>
              <p14:xfrm>
                <a:off x="4865192" y="2842838"/>
                <a:ext cx="86400" cy="365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1F285C-29F7-4200-B480-69E8D5FEA1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56552" y="2833838"/>
                  <a:ext cx="1040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22F52D-5FC0-4B93-AE24-849B8014E445}"/>
                    </a:ext>
                  </a:extLst>
                </p14:cNvPr>
                <p14:cNvContentPartPr/>
                <p14:nvPr/>
              </p14:nvContentPartPr>
              <p14:xfrm>
                <a:off x="4790312" y="3000158"/>
                <a:ext cx="398160" cy="131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22F52D-5FC0-4B93-AE24-849B8014E4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81672" y="2991158"/>
                  <a:ext cx="415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EAABC7-28D4-415C-9747-AC1D7B487CAB}"/>
                    </a:ext>
                  </a:extLst>
                </p14:cNvPr>
                <p14:cNvContentPartPr/>
                <p14:nvPr/>
              </p14:nvContentPartPr>
              <p14:xfrm>
                <a:off x="5198192" y="2993318"/>
                <a:ext cx="378720" cy="18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EAABC7-28D4-415C-9747-AC1D7B487C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89192" y="2984678"/>
                  <a:ext cx="39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7BC91E-A91D-49FE-A943-B8902D353B4A}"/>
                    </a:ext>
                  </a:extLst>
                </p14:cNvPr>
                <p14:cNvContentPartPr/>
                <p14:nvPr/>
              </p14:nvContentPartPr>
              <p14:xfrm>
                <a:off x="5439752" y="3155318"/>
                <a:ext cx="214920" cy="243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7BC91E-A91D-49FE-A943-B8902D353B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31112" y="3146318"/>
                  <a:ext cx="232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0602EE-4931-403A-B0FA-E141C0602FA2}"/>
                    </a:ext>
                  </a:extLst>
                </p14:cNvPr>
                <p14:cNvContentPartPr/>
                <p14:nvPr/>
              </p14:nvContentPartPr>
              <p14:xfrm>
                <a:off x="5140232" y="2900798"/>
                <a:ext cx="36720" cy="28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0602EE-4931-403A-B0FA-E141C0602F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31232" y="2892158"/>
                  <a:ext cx="54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DA38CB-7EA8-4B58-8355-FA1005AE78DB}"/>
                    </a:ext>
                  </a:extLst>
                </p14:cNvPr>
                <p14:cNvContentPartPr/>
                <p14:nvPr/>
              </p14:nvContentPartPr>
              <p14:xfrm>
                <a:off x="5865632" y="2918438"/>
                <a:ext cx="1325160" cy="234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DA38CB-7EA8-4B58-8355-FA1005AE78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6992" y="2909798"/>
                  <a:ext cx="1342800" cy="25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68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FBD2-802F-4E02-B28F-90DAD096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208344"/>
            <a:ext cx="11620982" cy="6285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</a:p>
          <a:p>
            <a:r>
              <a:rPr lang="en-US" dirty="0"/>
              <a:t>Below are some UML diagrams using which write a Java program for each of them.</a:t>
            </a:r>
          </a:p>
          <a:p>
            <a:r>
              <a:rPr lang="en-US" dirty="0"/>
              <a:t>Use all the concepts taught up till now in the class for writing a program.</a:t>
            </a:r>
          </a:p>
          <a:p>
            <a:r>
              <a:rPr lang="en-US" dirty="0"/>
              <a:t>Make the program user interactive using Scanner class and If-else statements for checking the conditions wherever required.</a:t>
            </a:r>
          </a:p>
          <a:p>
            <a:r>
              <a:rPr lang="en-US" dirty="0"/>
              <a:t>The program must use more than one data for execution. For this make use of array.</a:t>
            </a:r>
          </a:p>
          <a:p>
            <a:r>
              <a:rPr lang="en-US" dirty="0"/>
              <a:t>These UML diagrams are for reference. You can add more classes or methods if you want, but the classes and methods given in the diagram should be the same.</a:t>
            </a:r>
          </a:p>
          <a:p>
            <a:r>
              <a:rPr lang="en-US" dirty="0"/>
              <a:t>You can also change the flow of execution of your program according to your need.</a:t>
            </a:r>
          </a:p>
        </p:txBody>
      </p:sp>
    </p:spTree>
    <p:extLst>
      <p:ext uri="{BB962C8B-B14F-4D97-AF65-F5344CB8AC3E}">
        <p14:creationId xmlns:p14="http://schemas.microsoft.com/office/powerpoint/2010/main" val="341627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8497-359B-4204-AC36-A3A556A3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211" y="207390"/>
            <a:ext cx="3733014" cy="499620"/>
          </a:xfrm>
        </p:spPr>
        <p:txBody>
          <a:bodyPr/>
          <a:lstStyle/>
          <a:p>
            <a:pPr algn="ctr"/>
            <a:r>
              <a:rPr lang="en-US" dirty="0"/>
              <a:t>Practice questions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44342C-7E4F-43F8-A48D-2BA0C71EF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5"/>
          <a:stretch/>
        </p:blipFill>
        <p:spPr>
          <a:xfrm>
            <a:off x="1840373" y="919565"/>
            <a:ext cx="8899123" cy="58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5FD9E0-CD1B-4860-97AF-E94EAB3D2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9" y="173619"/>
            <a:ext cx="10943813" cy="66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5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518A5-6865-4A74-99EB-C091EBEF6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0" y="250447"/>
            <a:ext cx="8947231" cy="64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3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FC635-2331-43F5-92D3-0339249CE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04" y="0"/>
            <a:ext cx="6389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Harde</dc:creator>
  <cp:lastModifiedBy>Pooja Harde</cp:lastModifiedBy>
  <cp:revision>2</cp:revision>
  <dcterms:created xsi:type="dcterms:W3CDTF">2020-01-16T05:39:01Z</dcterms:created>
  <dcterms:modified xsi:type="dcterms:W3CDTF">2020-01-16T07:36:36Z</dcterms:modified>
</cp:coreProperties>
</file>