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D920-E3A0-4B2D-0740-79BFA21CC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79F50-3867-C7DA-DCEE-454870B94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B85D-A016-AB02-8CBF-76B7709C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F5A7-F1FC-2686-13B1-69F6207F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A2FE-A1D6-1562-DBBE-319AEEA9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BA9E-27EB-647B-6966-D742DFE7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F8D7D-CF49-88D4-7483-4F4B64AF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C857-C5D9-7BEE-7B33-50449349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6A8A-DE7F-637F-1E68-47D4ADC1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8047-F24A-4D49-56FD-674F37E9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6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4565D-A4A2-DFD8-B8E3-E0ACED7AD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F378E-971D-1657-1581-42CE0D9C4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656E-8EA6-BEE1-E7FB-C43F0233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34D0-8BEC-088C-2706-E72AE3F9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0ECF-3864-8799-CC32-7D7759F6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7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9CC0-73AF-A3B5-9B99-BB1A03CF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6A40-B26D-B459-5796-8C79650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334E-B10F-3EB2-2C31-4DA296EA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ADF9E-E853-14A1-170F-1A4C32DF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CED8-9535-4776-8C91-5A443D5D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E210-F974-59F7-0AD0-4BE9AB59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63CAE-8880-9CE3-741B-7E8591F5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7BA2-A02E-79EE-9828-76D6025F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7276-92A3-FA2A-25A1-7EF647D8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1CBE-9B0E-FDB1-1A6C-2F15FEAA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292-51E9-E328-C08C-8C32EFBF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BE72-DFD7-A53D-EAD1-4F5EA9181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70058-2EB9-0C62-8F12-5D99706A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49101-40E8-EDF3-637B-D3F9ED6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0E82-DB39-F826-8F6F-6A8E6CC2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31D9A-3F8C-1F73-563F-7340A39F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3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903F-CDAD-C525-B97B-7446E8D2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AACF6-7894-0A1C-73F4-047AFCDA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CC5F0-A861-04A9-D7BB-CE0D37D7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3761E-4E50-1B35-EA0C-8CC7B9B3E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BA5A6-FDF6-A506-5C39-AA3FFDA4B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C86FA-FFCE-55F6-1B10-404BBD14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63A1B-F2D0-E61E-9A3A-B398EB4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2015D-BBBD-6562-EA7F-B2E54057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AE09-A2E8-751B-A3E4-1AC2FDFB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17854-89A9-9D17-CE3A-F7BB58EC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CB919-463E-6672-F06B-3C6F373A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8D835-1727-F898-1E2D-5D609F17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141F7-D8E8-5C02-B20C-5EE209F0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B9DF0-3B13-A25E-7141-6BC3AAF0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5662D-CE8E-0EB2-C59E-BBDA1C4F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9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6107-0303-314F-788D-539B3810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5ECC-A37A-E1FB-7915-EDB3A6C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E8E2-99EC-D33B-6BCF-DE4C5ABA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15A0D-C4CB-E4CA-78AE-02556EFF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3250-9ADA-5787-FF4D-327674DD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A9F9-813E-3B4E-3F71-11179E77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0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F6ED-41A3-BF9C-D1BD-036FA245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EA555-E1A9-7017-4B13-425CD7C43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C79EC-7895-D604-C589-05B93AC5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BD0CF-01AE-1578-6D10-82B0E627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4428F-2888-D35C-4084-06917438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D3289-07D8-E2DF-6209-88088FD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3BF82-327A-CF69-0198-5609AA8E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60158-38E4-6DAB-5A45-F2BF47C03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2481-257F-4A8C-FDAE-CB77EBE97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8067C-B7E2-40A3-A5E4-B47E01AE3DF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6986-F8AF-8820-38AF-DE75A33AB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2BD7-9AD7-0778-7D84-6F90B7C50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C5DB5F8-0983-8115-7B35-712930ACC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0"/>
          <a:stretch/>
        </p:blipFill>
        <p:spPr>
          <a:xfrm>
            <a:off x="34290" y="34290"/>
            <a:ext cx="3291840" cy="3283611"/>
          </a:xfrm>
          <a:prstGeom prst="ellipse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209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jvalegre</dc:creator>
  <cp:lastModifiedBy>jvalegre</cp:lastModifiedBy>
  <cp:revision>1</cp:revision>
  <dcterms:created xsi:type="dcterms:W3CDTF">2024-04-04T15:47:31Z</dcterms:created>
  <dcterms:modified xsi:type="dcterms:W3CDTF">2024-04-04T15:50:18Z</dcterms:modified>
</cp:coreProperties>
</file>