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CA732C-EC8D-4D01-9C13-B333B2C03F2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CA732C-EC8D-4D01-9C13-B333B2C03F2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CA732C-EC8D-4D01-9C13-B333B2C03F2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CA732C-EC8D-4D01-9C13-B333B2C03F2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CA732C-EC8D-4D01-9C13-B333B2C03F2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CA732C-EC8D-4D01-9C13-B333B2C03F2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CA732C-EC8D-4D01-9C13-B333B2C03F2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CA732C-EC8D-4D01-9C13-B333B2C03F2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CA732C-EC8D-4D01-9C13-B333B2C03F2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9CA732C-EC8D-4D01-9C13-B333B2C03F2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CA732C-EC8D-4D01-9C13-B333B2C03F2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9CA732C-EC8D-4D01-9C13-B333B2C03F2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urnaldev.com/1827/java-design-patterns-example-tutorial" TargetMode="External"/><Relationship Id="rId2" Type="http://schemas.openxmlformats.org/officeDocument/2006/relationships/hyperlink" Target="https://sourcemaking.com/design_patterns/faca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ournaldev.com/1557/facade-design-pattern-in-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Façade Design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Cameron </a:t>
            </a:r>
            <a:r>
              <a:rPr lang="en-US" dirty="0" err="1" smtClean="0"/>
              <a:t>L’Ecuyer</a:t>
            </a:r>
            <a:r>
              <a:rPr lang="en-US" dirty="0" smtClean="0"/>
              <a:t> – Class ID: </a:t>
            </a:r>
            <a:r>
              <a:rPr lang="en-US" dirty="0" smtClean="0"/>
              <a:t>17</a:t>
            </a:r>
            <a:endParaRPr lang="en-US" dirty="0" smtClean="0"/>
          </a:p>
          <a:p>
            <a:r>
              <a:rPr lang="en-US" dirty="0" err="1" smtClean="0"/>
              <a:t>Ruthvic</a:t>
            </a:r>
            <a:r>
              <a:rPr lang="en-US" dirty="0" smtClean="0"/>
              <a:t> </a:t>
            </a:r>
            <a:r>
              <a:rPr lang="en-US" dirty="0" err="1" smtClean="0"/>
              <a:t>Punyamurtula</a:t>
            </a:r>
            <a:r>
              <a:rPr lang="en-US" dirty="0" smtClean="0"/>
              <a:t> – Class ID: 30</a:t>
            </a:r>
          </a:p>
          <a:p>
            <a:r>
              <a:rPr lang="en-US" dirty="0" err="1" smtClean="0"/>
              <a:t>Navya</a:t>
            </a:r>
            <a:r>
              <a:rPr lang="en-US" dirty="0" smtClean="0"/>
              <a:t> </a:t>
            </a:r>
            <a:r>
              <a:rPr lang="en-US" dirty="0" err="1" smtClean="0"/>
              <a:t>Pillala</a:t>
            </a:r>
            <a:r>
              <a:rPr lang="en-US" dirty="0" smtClean="0"/>
              <a:t> – Class ID: 26</a:t>
            </a:r>
          </a:p>
          <a:p>
            <a:r>
              <a:rPr lang="en-US" dirty="0" err="1" smtClean="0"/>
              <a:t>Sneha</a:t>
            </a:r>
            <a:r>
              <a:rPr lang="en-US" dirty="0" smtClean="0"/>
              <a:t> </a:t>
            </a:r>
            <a:r>
              <a:rPr lang="en-US" dirty="0" err="1" smtClean="0"/>
              <a:t>Mishra</a:t>
            </a:r>
            <a:r>
              <a:rPr lang="en-US" dirty="0" smtClean="0"/>
              <a:t> – Class ID: 21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Structural Design Pattern</a:t>
            </a:r>
          </a:p>
          <a:p>
            <a:endParaRPr lang="en-US" dirty="0" smtClean="0"/>
          </a:p>
          <a:p>
            <a:r>
              <a:rPr lang="en-US" dirty="0" smtClean="0"/>
              <a:t>Used to simplify a client applications interface</a:t>
            </a:r>
          </a:p>
          <a:p>
            <a:endParaRPr lang="en-US" dirty="0" smtClean="0"/>
          </a:p>
          <a:p>
            <a:r>
              <a:rPr lang="en-US" dirty="0" smtClean="0"/>
              <a:t>Primary use is to provide a unified interface for a set of subsystems that a program may have due to increasing feature size</a:t>
            </a:r>
          </a:p>
          <a:p>
            <a:endParaRPr lang="en-US" dirty="0" smtClean="0"/>
          </a:p>
          <a:p>
            <a:r>
              <a:rPr lang="en-US" dirty="0" smtClean="0"/>
              <a:t>Acts as a wrapper for subsystems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Design Pattern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Subsystems should not know about it, and it should be fairly simple in nature</a:t>
            </a:r>
          </a:p>
          <a:p>
            <a:endParaRPr lang="en-US" dirty="0" smtClean="0"/>
          </a:p>
          <a:p>
            <a:r>
              <a:rPr lang="en-US" dirty="0" smtClean="0"/>
              <a:t>It is more useful as interfaces grow and become more complex, but it can be used at any time in development</a:t>
            </a:r>
          </a:p>
          <a:p>
            <a:endParaRPr lang="en-US" dirty="0" smtClean="0"/>
          </a:p>
          <a:p>
            <a:r>
              <a:rPr lang="en-US" dirty="0" smtClean="0"/>
              <a:t>By using Façade with the Factory Pattern, we can improve </a:t>
            </a:r>
            <a:r>
              <a:rPr lang="en-US" smtClean="0"/>
              <a:t>client-side interfaces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Design </a:t>
            </a:r>
            <a:r>
              <a:rPr lang="en-US" dirty="0" smtClean="0"/>
              <a:t>Pattern (cont’d)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 have a system composed of multiple types of databases, and you want to be able to output the data in HTML, PDF, TXT, and DOC files</a:t>
            </a:r>
          </a:p>
          <a:p>
            <a:r>
              <a:rPr lang="en-US" dirty="0" smtClean="0"/>
              <a:t>You can have an interface for every different database, or you can leverage the Façade Pattern to use a unified interface on top of the individual systems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Façade Pattern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pic>
        <p:nvPicPr>
          <p:cNvPr id="3074" name="Picture 2" descr="C:\Users\CJ\Downloads\PS6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3527" y="1481138"/>
            <a:ext cx="6496945" cy="4525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5877" y="1481138"/>
            <a:ext cx="639224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(cont’d)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2" y="2596356"/>
            <a:ext cx="76866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When can you use Façade in development?</a:t>
            </a:r>
          </a:p>
          <a:p>
            <a:pPr marL="624078" indent="-514350">
              <a:buFont typeface="+mj-lt"/>
              <a:buAutoNum type="arabicPeriod"/>
            </a:pP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Should subsystems know about the Façade interface?</a:t>
            </a:r>
          </a:p>
          <a:p>
            <a:pPr marL="624078" indent="-514350">
              <a:buFont typeface="+mj-lt"/>
              <a:buAutoNum type="arabicPeriod"/>
            </a:pP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What pattern can it be coupled with for better client-side UI’s?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sourcemaking.com/design_patterns/facade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www.journaldev.com/1827/java-design-patterns-example-tutorial#facade-pattern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www.journaldev.com/1557/facade-design-pattern-in-java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</TotalTime>
  <Words>238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Façade Design Pattern</vt:lpstr>
      <vt:lpstr>Façade Design Pattern</vt:lpstr>
      <vt:lpstr>Façade Design Pattern (cont’d)</vt:lpstr>
      <vt:lpstr>Use of Façade Pattern</vt:lpstr>
      <vt:lpstr>UML</vt:lpstr>
      <vt:lpstr>Code</vt:lpstr>
      <vt:lpstr>Code (cont’d)</vt:lpstr>
      <vt:lpstr>Questions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Façade Design Pattern</dc:title>
  <dc:creator>CJ</dc:creator>
  <cp:lastModifiedBy>CJ</cp:lastModifiedBy>
  <cp:revision>4</cp:revision>
  <dcterms:created xsi:type="dcterms:W3CDTF">2018-04-23T21:39:46Z</dcterms:created>
  <dcterms:modified xsi:type="dcterms:W3CDTF">2018-04-23T22:16:55Z</dcterms:modified>
</cp:coreProperties>
</file>