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1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7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9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5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8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8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62CB-5826-4104-A4CF-F705628B8C2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330B-A4B0-4FE0-BD1B-72A4A081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7059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1459468"/>
            <a:ext cx="16167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log window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156466"/>
            <a:ext cx="1434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Fit wizard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2364" y="4724400"/>
            <a:ext cx="1556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Algorithms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7720" y="3135868"/>
            <a:ext cx="17252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Workspaces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81800" y="2286000"/>
            <a:ext cx="2362200" cy="2057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371600"/>
            <a:ext cx="9024436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19260" y="4419545"/>
            <a:ext cx="2362200" cy="106685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" y="1950398"/>
            <a:ext cx="1981200" cy="356680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0" y="5517199"/>
            <a:ext cx="9144000" cy="78955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5727310"/>
            <a:ext cx="25063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Python interpreter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0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Borreguero Calvo, Jose M.</dc:creator>
  <cp:lastModifiedBy>Borreguero Calvo, Jose M.</cp:lastModifiedBy>
  <cp:revision>1</cp:revision>
  <dcterms:created xsi:type="dcterms:W3CDTF">2015-10-09T20:09:20Z</dcterms:created>
  <dcterms:modified xsi:type="dcterms:W3CDTF">2015-10-09T20:12:52Z</dcterms:modified>
</cp:coreProperties>
</file>