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5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8A3E"/>
                </a:solidFill>
              </a:rPr>
              <a:t>Object Encapsulating MD File</a:t>
            </a:r>
            <a:endParaRPr lang="en-US" sz="2800" b="1" dirty="0">
              <a:solidFill>
                <a:srgbClr val="008A3E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057400" y="855366"/>
            <a:ext cx="1058944" cy="37287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57400" y="855366"/>
            <a:ext cx="105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Entry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228417" y="1676400"/>
            <a:ext cx="1058944" cy="37287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28417" y="1676400"/>
            <a:ext cx="105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Entry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3581400" y="1679944"/>
            <a:ext cx="1058944" cy="37287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81400" y="1679944"/>
            <a:ext cx="105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Entry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4953000" y="1683488"/>
            <a:ext cx="1058944" cy="37287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3000" y="1683488"/>
            <a:ext cx="105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Entry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287361" y="1692210"/>
            <a:ext cx="308728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644272" y="1654110"/>
            <a:ext cx="308728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57400" y="1524000"/>
            <a:ext cx="4191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24200" y="2514600"/>
            <a:ext cx="1359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.Load()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.Update()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.Save()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00800" y="1559544"/>
            <a:ext cx="241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(MD package type</a:t>
            </a:r>
          </a:p>
          <a:p>
            <a:r>
              <a:rPr lang="en-US" dirty="0" smtClean="0"/>
              <a:t>delegation </a:t>
            </a:r>
            <a:r>
              <a:rPr lang="en-US" i="1" dirty="0" smtClean="0"/>
              <a:t>__</a:t>
            </a:r>
            <a:r>
              <a:rPr lang="en-US" i="1" dirty="0" err="1" smtClean="0"/>
              <a:t>getattr</a:t>
            </a:r>
            <a:r>
              <a:rPr lang="en-US" i="1" dirty="0" smtClean="0"/>
              <a:t>__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1582170"/>
            <a:ext cx="176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of files for MD simulation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2057400" y="2791599"/>
            <a:ext cx="149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>
            <a:off x="2971800" y="2514600"/>
            <a:ext cx="171017" cy="9233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4001" y="4289630"/>
            <a:ext cx="542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.Update(): Search and replace </a:t>
            </a:r>
            <a:r>
              <a:rPr lang="en-US" i="1" dirty="0" err="1" smtClean="0"/>
              <a:t>templated</a:t>
            </a:r>
            <a:r>
              <a:rPr lang="en-US" dirty="0" smtClean="0"/>
              <a:t> force-field files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6596" y="467916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Keywords file: one keyword per parameter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886956" y="4679160"/>
            <a:ext cx="1272080" cy="1395336"/>
            <a:chOff x="5377774" y="4243464"/>
            <a:chExt cx="1272080" cy="1395336"/>
          </a:xfrm>
        </p:grpSpPr>
        <p:sp>
          <p:nvSpPr>
            <p:cNvPr id="25" name="Flowchart: Process 24"/>
            <p:cNvSpPr/>
            <p:nvPr/>
          </p:nvSpPr>
          <p:spPr>
            <a:xfrm>
              <a:off x="5377774" y="4243464"/>
              <a:ext cx="1272080" cy="139533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13617" y="4289630"/>
              <a:ext cx="12362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_P1_  0.45</a:t>
              </a:r>
            </a:p>
            <a:p>
              <a:r>
                <a:rPr lang="en-US" dirty="0" smtClean="0"/>
                <a:t>_P2_  -4.90</a:t>
              </a:r>
            </a:p>
            <a:p>
              <a:r>
                <a:rPr lang="en-US" dirty="0" smtClean="0"/>
                <a:t>…</a:t>
              </a:r>
            </a:p>
            <a:p>
              <a:r>
                <a:rPr lang="en-US" dirty="0" smtClean="0"/>
                <a:t>_PN_ -0.34</a:t>
              </a:r>
              <a:endParaRPr lang="en-US" dirty="0"/>
            </a:p>
          </p:txBody>
        </p:sp>
      </p:grpSp>
      <p:cxnSp>
        <p:nvCxnSpPr>
          <p:cNvPr id="29" name="Straight Arrow Connector 28"/>
          <p:cNvCxnSpPr>
            <a:stCxn id="24" idx="3"/>
          </p:cNvCxnSpPr>
          <p:nvPr/>
        </p:nvCxnSpPr>
        <p:spPr>
          <a:xfrm>
            <a:off x="5227596" y="4863826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57400" y="3722650"/>
            <a:ext cx="412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repository: </a:t>
            </a:r>
            <a:r>
              <a:rPr lang="en-US" dirty="0" err="1" smtClean="0"/>
              <a:t>camm-sns</a:t>
            </a:r>
            <a:r>
              <a:rPr lang="en-US" dirty="0" smtClean="0"/>
              <a:t>/code/Jose/</a:t>
            </a:r>
            <a:r>
              <a:rPr lang="en-US" dirty="0" err="1" smtClean="0"/>
              <a:t>pycamm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56128" y="874373"/>
            <a:ext cx="259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(name, location, file type)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95800" y="2791599"/>
            <a:ext cx="470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(resolve at run-time based on MD package type)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7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88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Translator</cp:lastModifiedBy>
  <cp:revision>3</cp:revision>
  <dcterms:created xsi:type="dcterms:W3CDTF">2006-08-16T00:00:00Z</dcterms:created>
  <dcterms:modified xsi:type="dcterms:W3CDTF">2012-12-10T18:54:05Z</dcterms:modified>
</cp:coreProperties>
</file>