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sldIdLst>
    <p:sldId id="256" r:id="rId2"/>
    <p:sldId id="260" r:id="rId3"/>
    <p:sldId id="257" r:id="rId4"/>
    <p:sldId id="261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14" d="100"/>
          <a:sy n="114" d="100"/>
        </p:scale>
        <p:origin x="-840" y="-96"/>
      </p:cViewPr>
      <p:guideLst>
        <p:guide orient="horz" pos="2106"/>
        <p:guide pos="45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804436-1506-9B40-AC04-0F5C60689CE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8DD2CF-EC29-9E4F-A483-CD1C0B26D40E}">
      <dgm:prSet phldrT="[Text]"/>
      <dgm:spPr/>
      <dgm:t>
        <a:bodyPr/>
        <a:lstStyle/>
        <a:p>
          <a:r>
            <a:rPr lang="en-US" dirty="0" err="1" smtClean="0"/>
            <a:t>Mantid</a:t>
          </a:r>
          <a:r>
            <a:rPr lang="en-US" dirty="0" smtClean="0"/>
            <a:t> </a:t>
          </a:r>
          <a:r>
            <a:rPr lang="en-US" dirty="0" err="1" smtClean="0"/>
            <a:t>Gui</a:t>
          </a:r>
          <a:endParaRPr lang="en-US" dirty="0"/>
        </a:p>
      </dgm:t>
    </dgm:pt>
    <dgm:pt modelId="{AF670302-BF51-3B4D-BD36-2793F0191EE7}" type="parTrans" cxnId="{BDA36724-50AB-D244-A41E-5BDFF70DA0DC}">
      <dgm:prSet/>
      <dgm:spPr/>
      <dgm:t>
        <a:bodyPr/>
        <a:lstStyle/>
        <a:p>
          <a:endParaRPr lang="en-US"/>
        </a:p>
      </dgm:t>
    </dgm:pt>
    <dgm:pt modelId="{9810BBD3-64A9-1544-9230-0487FD12CAD2}" type="sibTrans" cxnId="{BDA36724-50AB-D244-A41E-5BDFF70DA0DC}">
      <dgm:prSet/>
      <dgm:spPr/>
      <dgm:t>
        <a:bodyPr/>
        <a:lstStyle/>
        <a:p>
          <a:endParaRPr lang="en-US"/>
        </a:p>
      </dgm:t>
    </dgm:pt>
    <dgm:pt modelId="{E7005C08-724C-6D4E-A557-01529A20233B}">
      <dgm:prSet phldrT="[Text]"/>
      <dgm:spPr/>
      <dgm:t>
        <a:bodyPr/>
        <a:lstStyle/>
        <a:p>
          <a:r>
            <a:rPr lang="en-US" dirty="0" err="1" smtClean="0"/>
            <a:t>Mantid</a:t>
          </a:r>
          <a:endParaRPr lang="en-US" dirty="0" smtClean="0"/>
        </a:p>
        <a:p>
          <a:r>
            <a:rPr lang="en-US" dirty="0" smtClean="0"/>
            <a:t>Reduction</a:t>
          </a:r>
          <a:endParaRPr lang="en-US" dirty="0"/>
        </a:p>
      </dgm:t>
    </dgm:pt>
    <dgm:pt modelId="{EB1C829D-D483-8649-8F83-C690218C0451}" type="parTrans" cxnId="{007BEC71-8ABB-A948-9AF9-3C2EA4C24B7D}">
      <dgm:prSet/>
      <dgm:spPr/>
      <dgm:t>
        <a:bodyPr/>
        <a:lstStyle/>
        <a:p>
          <a:endParaRPr lang="en-US"/>
        </a:p>
      </dgm:t>
    </dgm:pt>
    <dgm:pt modelId="{0882677E-0122-634C-89A7-2E0D269467E2}" type="sibTrans" cxnId="{007BEC71-8ABB-A948-9AF9-3C2EA4C24B7D}">
      <dgm:prSet/>
      <dgm:spPr/>
      <dgm:t>
        <a:bodyPr/>
        <a:lstStyle/>
        <a:p>
          <a:endParaRPr lang="en-US"/>
        </a:p>
      </dgm:t>
    </dgm:pt>
    <dgm:pt modelId="{AEB71DA8-4210-2942-8A78-81CD3F0FBD49}">
      <dgm:prSet phldrT="[Text]"/>
      <dgm:spPr/>
      <dgm:t>
        <a:bodyPr/>
        <a:lstStyle/>
        <a:p>
          <a:r>
            <a:rPr lang="en-US" dirty="0" err="1" smtClean="0"/>
            <a:t>Mantid</a:t>
          </a:r>
          <a:r>
            <a:rPr lang="en-US" dirty="0" smtClean="0"/>
            <a:t> Visualization</a:t>
          </a:r>
          <a:endParaRPr lang="en-US" dirty="0"/>
        </a:p>
      </dgm:t>
    </dgm:pt>
    <dgm:pt modelId="{79F5C669-DC63-0D4A-8960-B2E52A13118B}" type="parTrans" cxnId="{34F83FB7-EF40-EF4A-BAE6-74E92D083325}">
      <dgm:prSet/>
      <dgm:spPr/>
      <dgm:t>
        <a:bodyPr/>
        <a:lstStyle/>
        <a:p>
          <a:endParaRPr lang="en-US"/>
        </a:p>
      </dgm:t>
    </dgm:pt>
    <dgm:pt modelId="{0065E7C5-AE26-6E4E-B518-F4557DCE6979}" type="sibTrans" cxnId="{34F83FB7-EF40-EF4A-BAE6-74E92D083325}">
      <dgm:prSet/>
      <dgm:spPr/>
      <dgm:t>
        <a:bodyPr/>
        <a:lstStyle/>
        <a:p>
          <a:endParaRPr lang="en-US"/>
        </a:p>
      </dgm:t>
    </dgm:pt>
    <dgm:pt modelId="{32CBE176-694E-9643-A142-12AB6F3F6893}">
      <dgm:prSet phldrT="[Text]"/>
      <dgm:spPr/>
      <dgm:t>
        <a:bodyPr/>
        <a:lstStyle/>
        <a:p>
          <a:r>
            <a:rPr lang="en-US" dirty="0" smtClean="0"/>
            <a:t>Dakota</a:t>
          </a:r>
          <a:endParaRPr lang="en-US" dirty="0"/>
        </a:p>
      </dgm:t>
    </dgm:pt>
    <dgm:pt modelId="{B7381C7F-5FF5-8A40-8904-7F081F97FCF2}" type="parTrans" cxnId="{B8F69528-F35F-6A46-A065-07C292A0A27A}">
      <dgm:prSet/>
      <dgm:spPr/>
      <dgm:t>
        <a:bodyPr/>
        <a:lstStyle/>
        <a:p>
          <a:endParaRPr lang="en-US"/>
        </a:p>
      </dgm:t>
    </dgm:pt>
    <dgm:pt modelId="{FA116789-B7AB-D54A-9F58-FE76DC0B529B}" type="sibTrans" cxnId="{B8F69528-F35F-6A46-A065-07C292A0A27A}">
      <dgm:prSet/>
      <dgm:spPr/>
      <dgm:t>
        <a:bodyPr/>
        <a:lstStyle/>
        <a:p>
          <a:endParaRPr lang="en-US"/>
        </a:p>
      </dgm:t>
    </dgm:pt>
    <dgm:pt modelId="{3BC4AB86-FDFD-6648-915E-6814EF46016A}" type="asst">
      <dgm:prSet/>
      <dgm:spPr/>
      <dgm:t>
        <a:bodyPr/>
        <a:lstStyle/>
        <a:p>
          <a:r>
            <a:rPr lang="en-US" dirty="0" smtClean="0"/>
            <a:t>Intelligent Script</a:t>
          </a:r>
          <a:endParaRPr lang="en-US" dirty="0"/>
        </a:p>
      </dgm:t>
    </dgm:pt>
    <dgm:pt modelId="{37FD85DC-26A7-7A49-B2D0-164328B99CE8}" type="parTrans" cxnId="{BC34D943-D174-334A-9678-87B92735BF5A}">
      <dgm:prSet/>
      <dgm:spPr/>
      <dgm:t>
        <a:bodyPr/>
        <a:lstStyle/>
        <a:p>
          <a:endParaRPr lang="en-US"/>
        </a:p>
      </dgm:t>
    </dgm:pt>
    <dgm:pt modelId="{BCCBEDF8-80AE-564B-8FFA-31D69DE961F4}" type="sibTrans" cxnId="{BC34D943-D174-334A-9678-87B92735BF5A}">
      <dgm:prSet/>
      <dgm:spPr/>
      <dgm:t>
        <a:bodyPr/>
        <a:lstStyle/>
        <a:p>
          <a:endParaRPr lang="en-US"/>
        </a:p>
      </dgm:t>
    </dgm:pt>
    <dgm:pt modelId="{11B3E669-5CD4-9F4C-A092-2EA3D0A2E99B}" type="asst">
      <dgm:prSet/>
      <dgm:spPr/>
      <dgm:t>
        <a:bodyPr/>
        <a:lstStyle/>
        <a:p>
          <a:r>
            <a:rPr lang="en-US" dirty="0" smtClean="0"/>
            <a:t>Experimental Data</a:t>
          </a:r>
          <a:endParaRPr lang="en-US" dirty="0"/>
        </a:p>
      </dgm:t>
    </dgm:pt>
    <dgm:pt modelId="{5DDDD83F-1973-6B45-AB88-1238AA7F197F}" type="parTrans" cxnId="{263467BD-5C92-1B41-98F1-D362018E643A}">
      <dgm:prSet/>
      <dgm:spPr/>
      <dgm:t>
        <a:bodyPr/>
        <a:lstStyle/>
        <a:p>
          <a:endParaRPr lang="en-US"/>
        </a:p>
      </dgm:t>
    </dgm:pt>
    <dgm:pt modelId="{B485CD70-5554-634E-AB7D-95A038EFD2B2}" type="sibTrans" cxnId="{263467BD-5C92-1B41-98F1-D362018E643A}">
      <dgm:prSet/>
      <dgm:spPr/>
      <dgm:t>
        <a:bodyPr/>
        <a:lstStyle/>
        <a:p>
          <a:endParaRPr lang="en-US"/>
        </a:p>
      </dgm:t>
    </dgm:pt>
    <dgm:pt modelId="{5561A8B2-705B-7944-B29F-F57933D50E4A}" type="asst">
      <dgm:prSet/>
      <dgm:spPr/>
      <dgm:t>
        <a:bodyPr/>
        <a:lstStyle/>
        <a:p>
          <a:r>
            <a:rPr lang="en-US" dirty="0" smtClean="0"/>
            <a:t>Change Instrument Resolution Only</a:t>
          </a:r>
          <a:endParaRPr lang="en-US" dirty="0"/>
        </a:p>
      </dgm:t>
    </dgm:pt>
    <dgm:pt modelId="{19021DCC-7C53-4140-8960-3CFB218210DD}" type="sibTrans" cxnId="{CE8B56D2-8883-0A47-8465-D7408FE0F60C}">
      <dgm:prSet/>
      <dgm:spPr/>
      <dgm:t>
        <a:bodyPr/>
        <a:lstStyle/>
        <a:p>
          <a:endParaRPr lang="en-US"/>
        </a:p>
      </dgm:t>
    </dgm:pt>
    <dgm:pt modelId="{1DB85560-95B9-F347-BEE8-374A376C34BF}" type="parTrans" cxnId="{CE8B56D2-8883-0A47-8465-D7408FE0F60C}">
      <dgm:prSet/>
      <dgm:spPr/>
      <dgm:t>
        <a:bodyPr/>
        <a:lstStyle/>
        <a:p>
          <a:endParaRPr lang="en-US"/>
        </a:p>
      </dgm:t>
    </dgm:pt>
    <dgm:pt modelId="{6D81BE0A-3E72-9C40-8831-CCEBE3C26F03}" type="asst">
      <dgm:prSet/>
      <dgm:spPr/>
      <dgm:t>
        <a:bodyPr/>
        <a:lstStyle/>
        <a:p>
          <a:r>
            <a:rPr lang="en-US" dirty="0" smtClean="0"/>
            <a:t>Cost Function</a:t>
          </a:r>
          <a:endParaRPr lang="en-US" dirty="0"/>
        </a:p>
      </dgm:t>
    </dgm:pt>
    <dgm:pt modelId="{A25D4A93-E088-FC4D-9F5A-78FD4FA9971F}" type="asst">
      <dgm:prSet/>
      <dgm:spPr/>
      <dgm:t>
        <a:bodyPr/>
        <a:lstStyle/>
        <a:p>
          <a:r>
            <a:rPr lang="en-US" dirty="0" smtClean="0"/>
            <a:t>Theory Data</a:t>
          </a:r>
          <a:endParaRPr lang="en-US" dirty="0"/>
        </a:p>
      </dgm:t>
    </dgm:pt>
    <dgm:pt modelId="{8966AC2A-EAFA-F149-8318-0CBFDE3C25A8}" type="sibTrans" cxnId="{4A040EB8-D917-9F42-BDCC-9F55D5841124}">
      <dgm:prSet/>
      <dgm:spPr/>
      <dgm:t>
        <a:bodyPr/>
        <a:lstStyle/>
        <a:p>
          <a:endParaRPr lang="en-US"/>
        </a:p>
      </dgm:t>
    </dgm:pt>
    <dgm:pt modelId="{A49AFACA-BDB1-D54C-A18D-BB4AA57EB6BA}" type="parTrans" cxnId="{4A040EB8-D917-9F42-BDCC-9F55D5841124}">
      <dgm:prSet/>
      <dgm:spPr/>
      <dgm:t>
        <a:bodyPr/>
        <a:lstStyle/>
        <a:p>
          <a:endParaRPr lang="en-US"/>
        </a:p>
      </dgm:t>
    </dgm:pt>
    <dgm:pt modelId="{031A74C8-B4D8-8C4C-89E2-B0F3A05B3603}" type="asst">
      <dgm:prSet/>
      <dgm:spPr/>
      <dgm:t>
        <a:bodyPr/>
        <a:lstStyle/>
        <a:p>
          <a:r>
            <a:rPr lang="en-US" dirty="0" err="1" smtClean="0"/>
            <a:t>Mantid</a:t>
          </a:r>
          <a:r>
            <a:rPr lang="en-US" dirty="0" smtClean="0"/>
            <a:t> convert to SQE optimizes </a:t>
          </a:r>
          <a:r>
            <a:rPr lang="en-US" dirty="0" err="1" smtClean="0"/>
            <a:t>bkg</a:t>
          </a:r>
          <a:r>
            <a:rPr lang="en-US" dirty="0" smtClean="0"/>
            <a:t> and scale factor</a:t>
          </a:r>
          <a:endParaRPr lang="en-US" dirty="0"/>
        </a:p>
      </dgm:t>
    </dgm:pt>
    <dgm:pt modelId="{A5DEFAF8-C44E-A84E-A920-A478313233AA}" type="sibTrans" cxnId="{9867B064-F804-BE43-BC14-691283A7E63E}">
      <dgm:prSet/>
      <dgm:spPr/>
      <dgm:t>
        <a:bodyPr/>
        <a:lstStyle/>
        <a:p>
          <a:endParaRPr lang="en-US"/>
        </a:p>
      </dgm:t>
    </dgm:pt>
    <dgm:pt modelId="{6BBA740B-78C6-6D4F-8E8D-3A053F717D53}" type="parTrans" cxnId="{9867B064-F804-BE43-BC14-691283A7E63E}">
      <dgm:prSet/>
      <dgm:spPr/>
      <dgm:t>
        <a:bodyPr/>
        <a:lstStyle/>
        <a:p>
          <a:endParaRPr lang="en-US"/>
        </a:p>
      </dgm:t>
    </dgm:pt>
    <dgm:pt modelId="{87103DBC-E69F-9E46-8FC9-F7F2D0B3998F}" type="asst">
      <dgm:prSet/>
      <dgm:spPr/>
      <dgm:t>
        <a:bodyPr/>
        <a:lstStyle/>
        <a:p>
          <a:r>
            <a:rPr lang="en-US" dirty="0" smtClean="0"/>
            <a:t>Run MD in Batch</a:t>
          </a:r>
          <a:endParaRPr lang="en-US" dirty="0"/>
        </a:p>
      </dgm:t>
    </dgm:pt>
    <dgm:pt modelId="{056775B4-B495-A14A-8268-0DC356932F7B}" type="sibTrans" cxnId="{663BC0B2-2C7E-3B40-AD0A-85F1B6E1EBF5}">
      <dgm:prSet/>
      <dgm:spPr/>
      <dgm:t>
        <a:bodyPr/>
        <a:lstStyle/>
        <a:p>
          <a:endParaRPr lang="en-US"/>
        </a:p>
      </dgm:t>
    </dgm:pt>
    <dgm:pt modelId="{A82BF12A-AA1B-8444-8FD9-4720EA2C1ABA}" type="parTrans" cxnId="{663BC0B2-2C7E-3B40-AD0A-85F1B6E1EBF5}">
      <dgm:prSet/>
      <dgm:spPr/>
      <dgm:t>
        <a:bodyPr/>
        <a:lstStyle/>
        <a:p>
          <a:endParaRPr lang="en-US"/>
        </a:p>
      </dgm:t>
    </dgm:pt>
    <dgm:pt modelId="{C30A9FA0-D25E-7443-8F7C-2F6CF794814B}" type="sibTrans" cxnId="{2ED4EB01-9C0C-664B-ADD0-978AFF75CBE5}">
      <dgm:prSet/>
      <dgm:spPr/>
      <dgm:t>
        <a:bodyPr/>
        <a:lstStyle/>
        <a:p>
          <a:endParaRPr lang="en-US"/>
        </a:p>
      </dgm:t>
    </dgm:pt>
    <dgm:pt modelId="{515D5BE8-27E5-394B-AE14-7481CFB8C1CD}" type="parTrans" cxnId="{2ED4EB01-9C0C-664B-ADD0-978AFF75CBE5}">
      <dgm:prSet/>
      <dgm:spPr/>
      <dgm:t>
        <a:bodyPr/>
        <a:lstStyle/>
        <a:p>
          <a:endParaRPr lang="en-US"/>
        </a:p>
      </dgm:t>
    </dgm:pt>
    <dgm:pt modelId="{17E2F194-ED78-9042-B67E-5F17D17E21E7}" type="pres">
      <dgm:prSet presAssocID="{C7804436-1506-9B40-AC04-0F5C60689C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40AC44-528B-FF41-92F3-2BEFE450F7EF}" type="pres">
      <dgm:prSet presAssocID="{0F8DD2CF-EC29-9E4F-A483-CD1C0B26D40E}" presName="hierRoot1" presStyleCnt="0">
        <dgm:presLayoutVars>
          <dgm:hierBranch val="init"/>
        </dgm:presLayoutVars>
      </dgm:prSet>
      <dgm:spPr/>
    </dgm:pt>
    <dgm:pt modelId="{02108EC0-C949-7140-93E1-1053EDE82BBA}" type="pres">
      <dgm:prSet presAssocID="{0F8DD2CF-EC29-9E4F-A483-CD1C0B26D40E}" presName="rootComposite1" presStyleCnt="0"/>
      <dgm:spPr/>
    </dgm:pt>
    <dgm:pt modelId="{69CD5032-7111-3A49-ADF0-BF817255DAF1}" type="pres">
      <dgm:prSet presAssocID="{0F8DD2CF-EC29-9E4F-A483-CD1C0B26D40E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DC24E99-E9D0-9048-A607-A13CC8490AB6}" type="pres">
      <dgm:prSet presAssocID="{0F8DD2CF-EC29-9E4F-A483-CD1C0B26D40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1CFBE5E-9A7E-ED4E-9BCD-A6FC91542327}" type="pres">
      <dgm:prSet presAssocID="{0F8DD2CF-EC29-9E4F-A483-CD1C0B26D40E}" presName="hierChild2" presStyleCnt="0"/>
      <dgm:spPr/>
    </dgm:pt>
    <dgm:pt modelId="{9BC9B44E-66E0-9441-8C46-EE0CF709EB44}" type="pres">
      <dgm:prSet presAssocID="{EB1C829D-D483-8649-8F83-C690218C0451}" presName="Name37" presStyleLbl="parChTrans1D2" presStyleIdx="0" presStyleCnt="3"/>
      <dgm:spPr/>
      <dgm:t>
        <a:bodyPr/>
        <a:lstStyle/>
        <a:p>
          <a:endParaRPr lang="en-US"/>
        </a:p>
      </dgm:t>
    </dgm:pt>
    <dgm:pt modelId="{E18CB3E5-8DEE-C541-A57C-72BF80F67615}" type="pres">
      <dgm:prSet presAssocID="{E7005C08-724C-6D4E-A557-01529A20233B}" presName="hierRoot2" presStyleCnt="0">
        <dgm:presLayoutVars>
          <dgm:hierBranch val="init"/>
        </dgm:presLayoutVars>
      </dgm:prSet>
      <dgm:spPr/>
    </dgm:pt>
    <dgm:pt modelId="{8E134397-77AE-9446-A53F-0C28C5087B97}" type="pres">
      <dgm:prSet presAssocID="{E7005C08-724C-6D4E-A557-01529A20233B}" presName="rootComposite" presStyleCnt="0"/>
      <dgm:spPr/>
    </dgm:pt>
    <dgm:pt modelId="{2AA63E59-1196-8546-9DBF-C57EC3C41397}" type="pres">
      <dgm:prSet presAssocID="{E7005C08-724C-6D4E-A557-01529A20233B}" presName="rootText" presStyleLbl="node2" presStyleIdx="0" presStyleCnt="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B2A2620-BC97-034C-A80A-0B4ABA72271D}" type="pres">
      <dgm:prSet presAssocID="{E7005C08-724C-6D4E-A557-01529A20233B}" presName="rootConnector" presStyleLbl="node2" presStyleIdx="0" presStyleCnt="3"/>
      <dgm:spPr/>
      <dgm:t>
        <a:bodyPr/>
        <a:lstStyle/>
        <a:p>
          <a:endParaRPr lang="en-US"/>
        </a:p>
      </dgm:t>
    </dgm:pt>
    <dgm:pt modelId="{87EA1A3F-F6DD-7545-B3EE-954AA80AC4DC}" type="pres">
      <dgm:prSet presAssocID="{E7005C08-724C-6D4E-A557-01529A20233B}" presName="hierChild4" presStyleCnt="0"/>
      <dgm:spPr/>
    </dgm:pt>
    <dgm:pt modelId="{1E14FA38-1C7C-FA43-B3F4-765F0B2DFA5F}" type="pres">
      <dgm:prSet presAssocID="{E7005C08-724C-6D4E-A557-01529A20233B}" presName="hierChild5" presStyleCnt="0"/>
      <dgm:spPr/>
    </dgm:pt>
    <dgm:pt modelId="{7A0E5708-1751-5C45-B0A8-8A2CFA6BC494}" type="pres">
      <dgm:prSet presAssocID="{5DDDD83F-1973-6B45-AB88-1238AA7F197F}" presName="Name111" presStyleLbl="parChTrans1D3" presStyleIdx="0" presStyleCnt="2"/>
      <dgm:spPr/>
      <dgm:t>
        <a:bodyPr/>
        <a:lstStyle/>
        <a:p>
          <a:endParaRPr lang="en-US"/>
        </a:p>
      </dgm:t>
    </dgm:pt>
    <dgm:pt modelId="{87807733-875A-DC45-BD9C-F33BC50EFD6C}" type="pres">
      <dgm:prSet presAssocID="{11B3E669-5CD4-9F4C-A092-2EA3D0A2E99B}" presName="hierRoot3" presStyleCnt="0">
        <dgm:presLayoutVars>
          <dgm:hierBranch val="init"/>
        </dgm:presLayoutVars>
      </dgm:prSet>
      <dgm:spPr/>
    </dgm:pt>
    <dgm:pt modelId="{1AE0E67C-683C-A64F-97A1-3C468FF69114}" type="pres">
      <dgm:prSet presAssocID="{11B3E669-5CD4-9F4C-A092-2EA3D0A2E99B}" presName="rootComposite3" presStyleCnt="0"/>
      <dgm:spPr/>
    </dgm:pt>
    <dgm:pt modelId="{B8137C1A-4B4C-0843-88E2-B28952C0E52A}" type="pres">
      <dgm:prSet presAssocID="{11B3E669-5CD4-9F4C-A092-2EA3D0A2E99B}" presName="rootText3" presStyleLbl="asst2" presStyleIdx="0" presStyleCnt="7">
        <dgm:presLayoutVars>
          <dgm:chPref val="3"/>
        </dgm:presLayoutVars>
      </dgm:prSet>
      <dgm:spPr>
        <a:prstGeom prst="hexagon">
          <a:avLst/>
        </a:prstGeom>
      </dgm:spPr>
      <dgm:t>
        <a:bodyPr/>
        <a:lstStyle/>
        <a:p>
          <a:endParaRPr lang="en-US"/>
        </a:p>
      </dgm:t>
    </dgm:pt>
    <dgm:pt modelId="{F6F07915-E352-B949-AED6-57868C3F4CB8}" type="pres">
      <dgm:prSet presAssocID="{11B3E669-5CD4-9F4C-A092-2EA3D0A2E99B}" presName="rootConnector3" presStyleLbl="asst2" presStyleIdx="0" presStyleCnt="7"/>
      <dgm:spPr/>
      <dgm:t>
        <a:bodyPr/>
        <a:lstStyle/>
        <a:p>
          <a:endParaRPr lang="en-US"/>
        </a:p>
      </dgm:t>
    </dgm:pt>
    <dgm:pt modelId="{699CC53F-D40A-3D4F-BB00-A06C3B5A96E9}" type="pres">
      <dgm:prSet presAssocID="{11B3E669-5CD4-9F4C-A092-2EA3D0A2E99B}" presName="hierChild6" presStyleCnt="0"/>
      <dgm:spPr/>
    </dgm:pt>
    <dgm:pt modelId="{30E2A83D-B3AA-A842-9F40-756D480F201A}" type="pres">
      <dgm:prSet presAssocID="{11B3E669-5CD4-9F4C-A092-2EA3D0A2E99B}" presName="hierChild7" presStyleCnt="0"/>
      <dgm:spPr/>
    </dgm:pt>
    <dgm:pt modelId="{D62E5892-B00F-6443-8BB1-CA1886F44580}" type="pres">
      <dgm:prSet presAssocID="{79F5C669-DC63-0D4A-8960-B2E52A13118B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277F866-7B4D-1746-B205-B78B18A7E0FB}" type="pres">
      <dgm:prSet presAssocID="{AEB71DA8-4210-2942-8A78-81CD3F0FBD49}" presName="hierRoot2" presStyleCnt="0">
        <dgm:presLayoutVars>
          <dgm:hierBranch val="init"/>
        </dgm:presLayoutVars>
      </dgm:prSet>
      <dgm:spPr/>
    </dgm:pt>
    <dgm:pt modelId="{047FE863-67CF-3B4F-855A-3C2DDE881B68}" type="pres">
      <dgm:prSet presAssocID="{AEB71DA8-4210-2942-8A78-81CD3F0FBD49}" presName="rootComposite" presStyleCnt="0"/>
      <dgm:spPr/>
    </dgm:pt>
    <dgm:pt modelId="{24B35CE4-655E-4644-AD06-C01F64CD3428}" type="pres">
      <dgm:prSet presAssocID="{AEB71DA8-4210-2942-8A78-81CD3F0FBD49}" presName="rootText" presStyleLbl="node2" presStyleIdx="1" presStyleCnt="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EAFCD5A-23DB-1343-B83B-D7801745210D}" type="pres">
      <dgm:prSet presAssocID="{AEB71DA8-4210-2942-8A78-81CD3F0FBD49}" presName="rootConnector" presStyleLbl="node2" presStyleIdx="1" presStyleCnt="3"/>
      <dgm:spPr/>
      <dgm:t>
        <a:bodyPr/>
        <a:lstStyle/>
        <a:p>
          <a:endParaRPr lang="en-US"/>
        </a:p>
      </dgm:t>
    </dgm:pt>
    <dgm:pt modelId="{E8D5F240-9264-FE41-8977-9C859307587C}" type="pres">
      <dgm:prSet presAssocID="{AEB71DA8-4210-2942-8A78-81CD3F0FBD49}" presName="hierChild4" presStyleCnt="0"/>
      <dgm:spPr/>
    </dgm:pt>
    <dgm:pt modelId="{7CC5FC11-138F-5647-BAA4-B84C0B3B57DD}" type="pres">
      <dgm:prSet presAssocID="{AEB71DA8-4210-2942-8A78-81CD3F0FBD49}" presName="hierChild5" presStyleCnt="0"/>
      <dgm:spPr/>
    </dgm:pt>
    <dgm:pt modelId="{104FCB79-9ACD-7340-B46D-5CEB7C3B75A3}" type="pres">
      <dgm:prSet presAssocID="{B7381C7F-5FF5-8A40-8904-7F081F97FCF2}" presName="Name37" presStyleLbl="parChTrans1D2" presStyleIdx="2" presStyleCnt="3"/>
      <dgm:spPr/>
      <dgm:t>
        <a:bodyPr/>
        <a:lstStyle/>
        <a:p>
          <a:endParaRPr lang="en-US"/>
        </a:p>
      </dgm:t>
    </dgm:pt>
    <dgm:pt modelId="{8C45455D-0417-7849-AAC8-AACEAE73B95B}" type="pres">
      <dgm:prSet presAssocID="{32CBE176-694E-9643-A142-12AB6F3F6893}" presName="hierRoot2" presStyleCnt="0">
        <dgm:presLayoutVars>
          <dgm:hierBranch val="init"/>
        </dgm:presLayoutVars>
      </dgm:prSet>
      <dgm:spPr/>
    </dgm:pt>
    <dgm:pt modelId="{85057440-9E29-E843-B807-9D0E065B11FC}" type="pres">
      <dgm:prSet presAssocID="{32CBE176-694E-9643-A142-12AB6F3F6893}" presName="rootComposite" presStyleCnt="0"/>
      <dgm:spPr/>
    </dgm:pt>
    <dgm:pt modelId="{48A5984B-744F-0349-A4BE-97963E4067D9}" type="pres">
      <dgm:prSet presAssocID="{32CBE176-694E-9643-A142-12AB6F3F6893}" presName="rootText" presStyleLbl="node2" presStyleIdx="2" presStyleCnt="3">
        <dgm:presLayoutVars>
          <dgm:chPref val="3"/>
        </dgm:presLayoutVars>
      </dgm:prSet>
      <dgm:spPr>
        <a:prstGeom prst="trapezoid">
          <a:avLst/>
        </a:prstGeom>
      </dgm:spPr>
      <dgm:t>
        <a:bodyPr/>
        <a:lstStyle/>
        <a:p>
          <a:endParaRPr lang="en-US"/>
        </a:p>
      </dgm:t>
    </dgm:pt>
    <dgm:pt modelId="{97889E36-3D82-EC45-99D3-F616ED3D4A71}" type="pres">
      <dgm:prSet presAssocID="{32CBE176-694E-9643-A142-12AB6F3F6893}" presName="rootConnector" presStyleLbl="node2" presStyleIdx="2" presStyleCnt="3"/>
      <dgm:spPr/>
      <dgm:t>
        <a:bodyPr/>
        <a:lstStyle/>
        <a:p>
          <a:endParaRPr lang="en-US"/>
        </a:p>
      </dgm:t>
    </dgm:pt>
    <dgm:pt modelId="{68F6293B-88CC-E946-9289-71314278AE53}" type="pres">
      <dgm:prSet presAssocID="{32CBE176-694E-9643-A142-12AB6F3F6893}" presName="hierChild4" presStyleCnt="0"/>
      <dgm:spPr/>
    </dgm:pt>
    <dgm:pt modelId="{D997375B-5537-D24F-A43E-7F414EF9ABA5}" type="pres">
      <dgm:prSet presAssocID="{32CBE176-694E-9643-A142-12AB6F3F6893}" presName="hierChild5" presStyleCnt="0"/>
      <dgm:spPr/>
    </dgm:pt>
    <dgm:pt modelId="{F3304F83-762D-D04B-A817-D37CF43CC7C7}" type="pres">
      <dgm:prSet presAssocID="{37FD85DC-26A7-7A49-B2D0-164328B99CE8}" presName="Name111" presStyleLbl="parChTrans1D3" presStyleIdx="1" presStyleCnt="2"/>
      <dgm:spPr/>
      <dgm:t>
        <a:bodyPr/>
        <a:lstStyle/>
        <a:p>
          <a:endParaRPr lang="en-US"/>
        </a:p>
      </dgm:t>
    </dgm:pt>
    <dgm:pt modelId="{C1F57108-A54A-E44A-8557-5C97E80A5A01}" type="pres">
      <dgm:prSet presAssocID="{3BC4AB86-FDFD-6648-915E-6814EF46016A}" presName="hierRoot3" presStyleCnt="0">
        <dgm:presLayoutVars>
          <dgm:hierBranch val="init"/>
        </dgm:presLayoutVars>
      </dgm:prSet>
      <dgm:spPr/>
    </dgm:pt>
    <dgm:pt modelId="{D81DEC93-A577-034B-960C-902703724C05}" type="pres">
      <dgm:prSet presAssocID="{3BC4AB86-FDFD-6648-915E-6814EF46016A}" presName="rootComposite3" presStyleCnt="0"/>
      <dgm:spPr/>
    </dgm:pt>
    <dgm:pt modelId="{A4AAD52E-BDAD-7543-97B4-98F9F07B18E7}" type="pres">
      <dgm:prSet presAssocID="{3BC4AB86-FDFD-6648-915E-6814EF46016A}" presName="rootText3" presStyleLbl="asst2" presStyleIdx="1" presStyleCnt="7">
        <dgm:presLayoutVars>
          <dgm:chPref val="3"/>
        </dgm:presLayoutVars>
      </dgm:prSet>
      <dgm:spPr>
        <a:prstGeom prst="trapezoid">
          <a:avLst/>
        </a:prstGeom>
      </dgm:spPr>
      <dgm:t>
        <a:bodyPr/>
        <a:lstStyle/>
        <a:p>
          <a:endParaRPr lang="en-US"/>
        </a:p>
      </dgm:t>
    </dgm:pt>
    <dgm:pt modelId="{54E0819C-8586-6045-8546-EBBCACDA0A0F}" type="pres">
      <dgm:prSet presAssocID="{3BC4AB86-FDFD-6648-915E-6814EF46016A}" presName="rootConnector3" presStyleLbl="asst2" presStyleIdx="1" presStyleCnt="7"/>
      <dgm:spPr/>
      <dgm:t>
        <a:bodyPr/>
        <a:lstStyle/>
        <a:p>
          <a:endParaRPr lang="en-US"/>
        </a:p>
      </dgm:t>
    </dgm:pt>
    <dgm:pt modelId="{D3FCB206-DE26-DE4C-8A65-D51E77AEFB8B}" type="pres">
      <dgm:prSet presAssocID="{3BC4AB86-FDFD-6648-915E-6814EF46016A}" presName="hierChild6" presStyleCnt="0"/>
      <dgm:spPr/>
    </dgm:pt>
    <dgm:pt modelId="{5471114D-8F63-074E-8114-7B18CF2FB509}" type="pres">
      <dgm:prSet presAssocID="{3BC4AB86-FDFD-6648-915E-6814EF46016A}" presName="hierChild7" presStyleCnt="0"/>
      <dgm:spPr/>
    </dgm:pt>
    <dgm:pt modelId="{06CA806C-4E01-3A4B-9DAB-9F26ECC8F80D}" type="pres">
      <dgm:prSet presAssocID="{A82BF12A-AA1B-8444-8FD9-4720EA2C1ABA}" presName="Name111" presStyleLbl="parChTrans1D4" presStyleIdx="0" presStyleCnt="5"/>
      <dgm:spPr/>
      <dgm:t>
        <a:bodyPr/>
        <a:lstStyle/>
        <a:p>
          <a:endParaRPr lang="en-US"/>
        </a:p>
      </dgm:t>
    </dgm:pt>
    <dgm:pt modelId="{294346CB-5829-584C-B7D0-684F84ED4DDC}" type="pres">
      <dgm:prSet presAssocID="{87103DBC-E69F-9E46-8FC9-F7F2D0B3998F}" presName="hierRoot3" presStyleCnt="0">
        <dgm:presLayoutVars>
          <dgm:hierBranch val="init"/>
        </dgm:presLayoutVars>
      </dgm:prSet>
      <dgm:spPr/>
    </dgm:pt>
    <dgm:pt modelId="{A8DA7EAF-B9E3-164F-BFD6-884F6EB7DAC7}" type="pres">
      <dgm:prSet presAssocID="{87103DBC-E69F-9E46-8FC9-F7F2D0B3998F}" presName="rootComposite3" presStyleCnt="0"/>
      <dgm:spPr/>
    </dgm:pt>
    <dgm:pt modelId="{94CF32B4-2539-124D-B19A-9824692B7E79}" type="pres">
      <dgm:prSet presAssocID="{87103DBC-E69F-9E46-8FC9-F7F2D0B3998F}" presName="rootText3" presStyleLbl="asst2" presStyleIdx="2" presStyleCnt="7">
        <dgm:presLayoutVars>
          <dgm:chPref val="3"/>
        </dgm:presLayoutVars>
      </dgm:prSet>
      <dgm:spPr>
        <a:prstGeom prst="parallelogram">
          <a:avLst/>
        </a:prstGeom>
      </dgm:spPr>
      <dgm:t>
        <a:bodyPr/>
        <a:lstStyle/>
        <a:p>
          <a:endParaRPr lang="en-US"/>
        </a:p>
      </dgm:t>
    </dgm:pt>
    <dgm:pt modelId="{97710321-45C0-4446-B914-B34B09A4FEC1}" type="pres">
      <dgm:prSet presAssocID="{87103DBC-E69F-9E46-8FC9-F7F2D0B3998F}" presName="rootConnector3" presStyleLbl="asst2" presStyleIdx="2" presStyleCnt="7"/>
      <dgm:spPr/>
      <dgm:t>
        <a:bodyPr/>
        <a:lstStyle/>
        <a:p>
          <a:endParaRPr lang="en-US"/>
        </a:p>
      </dgm:t>
    </dgm:pt>
    <dgm:pt modelId="{F8692889-305B-1649-B864-19B66A288E9C}" type="pres">
      <dgm:prSet presAssocID="{87103DBC-E69F-9E46-8FC9-F7F2D0B3998F}" presName="hierChild6" presStyleCnt="0"/>
      <dgm:spPr/>
    </dgm:pt>
    <dgm:pt modelId="{7D0FDF48-0E39-3545-A0EC-28804B2BE032}" type="pres">
      <dgm:prSet presAssocID="{87103DBC-E69F-9E46-8FC9-F7F2D0B3998F}" presName="hierChild7" presStyleCnt="0"/>
      <dgm:spPr/>
    </dgm:pt>
    <dgm:pt modelId="{55F808A4-248E-FE48-B86E-17BFCF61D0D6}" type="pres">
      <dgm:prSet presAssocID="{515D5BE8-27E5-394B-AE14-7481CFB8C1CD}" presName="Name111" presStyleLbl="parChTrans1D4" presStyleIdx="1" presStyleCnt="5"/>
      <dgm:spPr/>
      <dgm:t>
        <a:bodyPr/>
        <a:lstStyle/>
        <a:p>
          <a:endParaRPr lang="en-US"/>
        </a:p>
      </dgm:t>
    </dgm:pt>
    <dgm:pt modelId="{263C5083-48EF-6D40-B569-5151B1D3A493}" type="pres">
      <dgm:prSet presAssocID="{031A74C8-B4D8-8C4C-89E2-B0F3A05B3603}" presName="hierRoot3" presStyleCnt="0">
        <dgm:presLayoutVars>
          <dgm:hierBranch val="init"/>
        </dgm:presLayoutVars>
      </dgm:prSet>
      <dgm:spPr/>
    </dgm:pt>
    <dgm:pt modelId="{EF932009-AC49-4E47-917D-6E7DC0D550B3}" type="pres">
      <dgm:prSet presAssocID="{031A74C8-B4D8-8C4C-89E2-B0F3A05B3603}" presName="rootComposite3" presStyleCnt="0"/>
      <dgm:spPr/>
    </dgm:pt>
    <dgm:pt modelId="{950FF9D2-E157-D641-ABA0-F1E074252B8D}" type="pres">
      <dgm:prSet presAssocID="{031A74C8-B4D8-8C4C-89E2-B0F3A05B3603}" presName="rootText3" presStyleLbl="asst2" presStyleIdx="3" presStyleCnt="7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491B72B-0AA5-9F41-AD8A-C17375B54661}" type="pres">
      <dgm:prSet presAssocID="{031A74C8-B4D8-8C4C-89E2-B0F3A05B3603}" presName="rootConnector3" presStyleLbl="asst2" presStyleIdx="3" presStyleCnt="7"/>
      <dgm:spPr/>
      <dgm:t>
        <a:bodyPr/>
        <a:lstStyle/>
        <a:p>
          <a:endParaRPr lang="en-US"/>
        </a:p>
      </dgm:t>
    </dgm:pt>
    <dgm:pt modelId="{0D2DE5DD-54F4-8B49-B535-E6D62E092D77}" type="pres">
      <dgm:prSet presAssocID="{031A74C8-B4D8-8C4C-89E2-B0F3A05B3603}" presName="hierChild6" presStyleCnt="0"/>
      <dgm:spPr/>
    </dgm:pt>
    <dgm:pt modelId="{E26A2288-B57E-524D-A381-3255418375DC}" type="pres">
      <dgm:prSet presAssocID="{031A74C8-B4D8-8C4C-89E2-B0F3A05B3603}" presName="hierChild7" presStyleCnt="0"/>
      <dgm:spPr/>
    </dgm:pt>
    <dgm:pt modelId="{BBCE8020-2A95-1D4C-ABF2-FE8CC16B82D6}" type="pres">
      <dgm:prSet presAssocID="{6BBA740B-78C6-6D4F-8E8D-3A053F717D53}" presName="Name111" presStyleLbl="parChTrans1D4" presStyleIdx="2" presStyleCnt="5"/>
      <dgm:spPr/>
      <dgm:t>
        <a:bodyPr/>
        <a:lstStyle/>
        <a:p>
          <a:endParaRPr lang="en-US"/>
        </a:p>
      </dgm:t>
    </dgm:pt>
    <dgm:pt modelId="{0BED823C-495B-234C-81CA-201A1B6D9186}" type="pres">
      <dgm:prSet presAssocID="{A25D4A93-E088-FC4D-9F5A-78FD4FA9971F}" presName="hierRoot3" presStyleCnt="0">
        <dgm:presLayoutVars>
          <dgm:hierBranch val="init"/>
        </dgm:presLayoutVars>
      </dgm:prSet>
      <dgm:spPr/>
    </dgm:pt>
    <dgm:pt modelId="{02C5EB0A-EA69-A04E-8C8D-A64669D31B05}" type="pres">
      <dgm:prSet presAssocID="{A25D4A93-E088-FC4D-9F5A-78FD4FA9971F}" presName="rootComposite3" presStyleCnt="0"/>
      <dgm:spPr/>
    </dgm:pt>
    <dgm:pt modelId="{BD56932F-487C-8A4D-8BFC-02D740FFC38D}" type="pres">
      <dgm:prSet presAssocID="{A25D4A93-E088-FC4D-9F5A-78FD4FA9971F}" presName="rootText3" presStyleLbl="asst2" presStyleIdx="4" presStyleCnt="7">
        <dgm:presLayoutVars>
          <dgm:chPref val="3"/>
        </dgm:presLayoutVars>
      </dgm:prSet>
      <dgm:spPr>
        <a:prstGeom prst="hexagon">
          <a:avLst/>
        </a:prstGeom>
      </dgm:spPr>
      <dgm:t>
        <a:bodyPr/>
        <a:lstStyle/>
        <a:p>
          <a:endParaRPr lang="en-US"/>
        </a:p>
      </dgm:t>
    </dgm:pt>
    <dgm:pt modelId="{20B6EB9F-A3FD-D545-82B6-4A798871AA9F}" type="pres">
      <dgm:prSet presAssocID="{A25D4A93-E088-FC4D-9F5A-78FD4FA9971F}" presName="rootConnector3" presStyleLbl="asst2" presStyleIdx="4" presStyleCnt="7"/>
      <dgm:spPr/>
      <dgm:t>
        <a:bodyPr/>
        <a:lstStyle/>
        <a:p>
          <a:endParaRPr lang="en-US"/>
        </a:p>
      </dgm:t>
    </dgm:pt>
    <dgm:pt modelId="{31A497B1-EED9-6140-9865-445D8DEEE9E2}" type="pres">
      <dgm:prSet presAssocID="{A25D4A93-E088-FC4D-9F5A-78FD4FA9971F}" presName="hierChild6" presStyleCnt="0"/>
      <dgm:spPr/>
    </dgm:pt>
    <dgm:pt modelId="{A1D28FE2-EA86-D840-9396-0E4873BAFA46}" type="pres">
      <dgm:prSet presAssocID="{A25D4A93-E088-FC4D-9F5A-78FD4FA9971F}" presName="hierChild7" presStyleCnt="0"/>
      <dgm:spPr/>
    </dgm:pt>
    <dgm:pt modelId="{428870FB-8ABD-B14F-8792-5A3685055876}" type="pres">
      <dgm:prSet presAssocID="{A49AFACA-BDB1-D54C-A18D-BB4AA57EB6BA}" presName="Name111" presStyleLbl="parChTrans1D4" presStyleIdx="3" presStyleCnt="5"/>
      <dgm:spPr/>
      <dgm:t>
        <a:bodyPr/>
        <a:lstStyle/>
        <a:p>
          <a:endParaRPr lang="en-US"/>
        </a:p>
      </dgm:t>
    </dgm:pt>
    <dgm:pt modelId="{1B85658D-961F-7C47-A37D-FF67A9DD6D15}" type="pres">
      <dgm:prSet presAssocID="{6D81BE0A-3E72-9C40-8831-CCEBE3C26F03}" presName="hierRoot3" presStyleCnt="0">
        <dgm:presLayoutVars>
          <dgm:hierBranch val="init"/>
        </dgm:presLayoutVars>
      </dgm:prSet>
      <dgm:spPr/>
    </dgm:pt>
    <dgm:pt modelId="{05E13710-DA98-D14D-9EC6-FF2D116C7751}" type="pres">
      <dgm:prSet presAssocID="{6D81BE0A-3E72-9C40-8831-CCEBE3C26F03}" presName="rootComposite3" presStyleCnt="0"/>
      <dgm:spPr/>
    </dgm:pt>
    <dgm:pt modelId="{C7A13D00-C703-254A-86A8-282ADEF5D78F}" type="pres">
      <dgm:prSet presAssocID="{6D81BE0A-3E72-9C40-8831-CCEBE3C26F03}" presName="rootText3" presStyleLbl="asst2" presStyleIdx="5" presStyleCnt="7">
        <dgm:presLayoutVars>
          <dgm:chPref val="3"/>
        </dgm:presLayoutVars>
      </dgm:prSet>
      <dgm:spPr>
        <a:prstGeom prst="trapezoid">
          <a:avLst/>
        </a:prstGeom>
      </dgm:spPr>
      <dgm:t>
        <a:bodyPr/>
        <a:lstStyle/>
        <a:p>
          <a:endParaRPr lang="en-US"/>
        </a:p>
      </dgm:t>
    </dgm:pt>
    <dgm:pt modelId="{25E67293-D670-2D4B-B5D9-62E9A6E76362}" type="pres">
      <dgm:prSet presAssocID="{6D81BE0A-3E72-9C40-8831-CCEBE3C26F03}" presName="rootConnector3" presStyleLbl="asst2" presStyleIdx="5" presStyleCnt="7"/>
      <dgm:spPr/>
      <dgm:t>
        <a:bodyPr/>
        <a:lstStyle/>
        <a:p>
          <a:endParaRPr lang="en-US"/>
        </a:p>
      </dgm:t>
    </dgm:pt>
    <dgm:pt modelId="{2138D59B-866D-364B-9249-EDE6C9C94BE2}" type="pres">
      <dgm:prSet presAssocID="{6D81BE0A-3E72-9C40-8831-CCEBE3C26F03}" presName="hierChild6" presStyleCnt="0"/>
      <dgm:spPr/>
    </dgm:pt>
    <dgm:pt modelId="{9A7BD895-72C9-0743-BD93-3EFD9CCD172A}" type="pres">
      <dgm:prSet presAssocID="{6D81BE0A-3E72-9C40-8831-CCEBE3C26F03}" presName="hierChild7" presStyleCnt="0"/>
      <dgm:spPr/>
    </dgm:pt>
    <dgm:pt modelId="{2B77BBB9-D018-3041-AF30-43D7DA9EBD2A}" type="pres">
      <dgm:prSet presAssocID="{1DB85560-95B9-F347-BEE8-374A376C34BF}" presName="Name111" presStyleLbl="parChTrans1D4" presStyleIdx="4" presStyleCnt="5"/>
      <dgm:spPr/>
      <dgm:t>
        <a:bodyPr/>
        <a:lstStyle/>
        <a:p>
          <a:endParaRPr lang="en-US"/>
        </a:p>
      </dgm:t>
    </dgm:pt>
    <dgm:pt modelId="{76F889D1-0D2A-F949-BF26-9739570A2541}" type="pres">
      <dgm:prSet presAssocID="{5561A8B2-705B-7944-B29F-F57933D50E4A}" presName="hierRoot3" presStyleCnt="0">
        <dgm:presLayoutVars>
          <dgm:hierBranch val="init"/>
        </dgm:presLayoutVars>
      </dgm:prSet>
      <dgm:spPr/>
    </dgm:pt>
    <dgm:pt modelId="{2A81B0D5-1867-6143-BF0D-7B40A899A59A}" type="pres">
      <dgm:prSet presAssocID="{5561A8B2-705B-7944-B29F-F57933D50E4A}" presName="rootComposite3" presStyleCnt="0"/>
      <dgm:spPr/>
    </dgm:pt>
    <dgm:pt modelId="{8C51DA60-26FE-0741-A536-E5B08FA627D1}" type="pres">
      <dgm:prSet presAssocID="{5561A8B2-705B-7944-B29F-F57933D50E4A}" presName="rootText3" presStyleLbl="asst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492AE0-D65F-E149-8646-2E2D0599203F}" type="pres">
      <dgm:prSet presAssocID="{5561A8B2-705B-7944-B29F-F57933D50E4A}" presName="rootConnector3" presStyleLbl="asst2" presStyleIdx="6" presStyleCnt="7"/>
      <dgm:spPr/>
      <dgm:t>
        <a:bodyPr/>
        <a:lstStyle/>
        <a:p>
          <a:endParaRPr lang="en-US"/>
        </a:p>
      </dgm:t>
    </dgm:pt>
    <dgm:pt modelId="{B3EF8110-F6A1-4945-B608-DCA07C1BC955}" type="pres">
      <dgm:prSet presAssocID="{5561A8B2-705B-7944-B29F-F57933D50E4A}" presName="hierChild6" presStyleCnt="0"/>
      <dgm:spPr/>
    </dgm:pt>
    <dgm:pt modelId="{B88B5C0E-6534-D54B-B45E-0D63110ADDA3}" type="pres">
      <dgm:prSet presAssocID="{5561A8B2-705B-7944-B29F-F57933D50E4A}" presName="hierChild7" presStyleCnt="0"/>
      <dgm:spPr/>
    </dgm:pt>
    <dgm:pt modelId="{0740E0FB-CAD9-7540-9F7D-0AC04BCDE4DF}" type="pres">
      <dgm:prSet presAssocID="{0F8DD2CF-EC29-9E4F-A483-CD1C0B26D40E}" presName="hierChild3" presStyleCnt="0"/>
      <dgm:spPr/>
    </dgm:pt>
  </dgm:ptLst>
  <dgm:cxnLst>
    <dgm:cxn modelId="{B8F69528-F35F-6A46-A065-07C292A0A27A}" srcId="{0F8DD2CF-EC29-9E4F-A483-CD1C0B26D40E}" destId="{32CBE176-694E-9643-A142-12AB6F3F6893}" srcOrd="2" destOrd="0" parTransId="{B7381C7F-5FF5-8A40-8904-7F081F97FCF2}" sibTransId="{FA116789-B7AB-D54A-9F58-FE76DC0B529B}"/>
    <dgm:cxn modelId="{20214189-6985-D04D-9958-9F195645105F}" type="presOf" srcId="{031A74C8-B4D8-8C4C-89E2-B0F3A05B3603}" destId="{950FF9D2-E157-D641-ABA0-F1E074252B8D}" srcOrd="0" destOrd="0" presId="urn:microsoft.com/office/officeart/2005/8/layout/orgChart1"/>
    <dgm:cxn modelId="{CD5695B6-9498-BF48-BBD1-1573DE0C125E}" type="presOf" srcId="{6D81BE0A-3E72-9C40-8831-CCEBE3C26F03}" destId="{C7A13D00-C703-254A-86A8-282ADEF5D78F}" srcOrd="0" destOrd="0" presId="urn:microsoft.com/office/officeart/2005/8/layout/orgChart1"/>
    <dgm:cxn modelId="{C97EAFB9-7EC1-224E-B415-FBDED01F5222}" type="presOf" srcId="{0F8DD2CF-EC29-9E4F-A483-CD1C0B26D40E}" destId="{69CD5032-7111-3A49-ADF0-BF817255DAF1}" srcOrd="0" destOrd="0" presId="urn:microsoft.com/office/officeart/2005/8/layout/orgChart1"/>
    <dgm:cxn modelId="{07A2AB3D-162B-134B-99B1-654B8E09C4A7}" type="presOf" srcId="{A25D4A93-E088-FC4D-9F5A-78FD4FA9971F}" destId="{20B6EB9F-A3FD-D545-82B6-4A798871AA9F}" srcOrd="1" destOrd="0" presId="urn:microsoft.com/office/officeart/2005/8/layout/orgChart1"/>
    <dgm:cxn modelId="{2ED4EB01-9C0C-664B-ADD0-978AFF75CBE5}" srcId="{87103DBC-E69F-9E46-8FC9-F7F2D0B3998F}" destId="{031A74C8-B4D8-8C4C-89E2-B0F3A05B3603}" srcOrd="0" destOrd="0" parTransId="{515D5BE8-27E5-394B-AE14-7481CFB8C1CD}" sibTransId="{C30A9FA0-D25E-7443-8F7C-2F6CF794814B}"/>
    <dgm:cxn modelId="{77E7BC8B-42BD-7644-B4FE-AA9C508993B7}" type="presOf" srcId="{C7804436-1506-9B40-AC04-0F5C60689CE4}" destId="{17E2F194-ED78-9042-B67E-5F17D17E21E7}" srcOrd="0" destOrd="0" presId="urn:microsoft.com/office/officeart/2005/8/layout/orgChart1"/>
    <dgm:cxn modelId="{1B5969DE-94D6-8240-9111-54BDD06A6EF7}" type="presOf" srcId="{32CBE176-694E-9643-A142-12AB6F3F6893}" destId="{97889E36-3D82-EC45-99D3-F616ED3D4A71}" srcOrd="1" destOrd="0" presId="urn:microsoft.com/office/officeart/2005/8/layout/orgChart1"/>
    <dgm:cxn modelId="{3A69C93E-BC5F-FE4C-8F65-2BEFD6888A2C}" type="presOf" srcId="{AEB71DA8-4210-2942-8A78-81CD3F0FBD49}" destId="{EEAFCD5A-23DB-1343-B83B-D7801745210D}" srcOrd="1" destOrd="0" presId="urn:microsoft.com/office/officeart/2005/8/layout/orgChart1"/>
    <dgm:cxn modelId="{7393689E-F9BB-3D4A-8F37-F7883AC1936E}" type="presOf" srcId="{E7005C08-724C-6D4E-A557-01529A20233B}" destId="{DB2A2620-BC97-034C-A80A-0B4ABA72271D}" srcOrd="1" destOrd="0" presId="urn:microsoft.com/office/officeart/2005/8/layout/orgChart1"/>
    <dgm:cxn modelId="{A0E08B11-90E9-4A47-8CF5-A9AD10E1FC66}" type="presOf" srcId="{031A74C8-B4D8-8C4C-89E2-B0F3A05B3603}" destId="{5491B72B-0AA5-9F41-AD8A-C17375B54661}" srcOrd="1" destOrd="0" presId="urn:microsoft.com/office/officeart/2005/8/layout/orgChart1"/>
    <dgm:cxn modelId="{0352D7E2-5416-754A-B50C-6A1B1A986CFE}" type="presOf" srcId="{87103DBC-E69F-9E46-8FC9-F7F2D0B3998F}" destId="{97710321-45C0-4446-B914-B34B09A4FEC1}" srcOrd="1" destOrd="0" presId="urn:microsoft.com/office/officeart/2005/8/layout/orgChart1"/>
    <dgm:cxn modelId="{14D95549-42C3-F041-A8BB-253089F49B5B}" type="presOf" srcId="{32CBE176-694E-9643-A142-12AB6F3F6893}" destId="{48A5984B-744F-0349-A4BE-97963E4067D9}" srcOrd="0" destOrd="0" presId="urn:microsoft.com/office/officeart/2005/8/layout/orgChart1"/>
    <dgm:cxn modelId="{663BC0B2-2C7E-3B40-AD0A-85F1B6E1EBF5}" srcId="{3BC4AB86-FDFD-6648-915E-6814EF46016A}" destId="{87103DBC-E69F-9E46-8FC9-F7F2D0B3998F}" srcOrd="0" destOrd="0" parTransId="{A82BF12A-AA1B-8444-8FD9-4720EA2C1ABA}" sibTransId="{056775B4-B495-A14A-8268-0DC356932F7B}"/>
    <dgm:cxn modelId="{A2CFF87E-6B6B-A940-8120-1C5E0B8228F4}" type="presOf" srcId="{E7005C08-724C-6D4E-A557-01529A20233B}" destId="{2AA63E59-1196-8546-9DBF-C57EC3C41397}" srcOrd="0" destOrd="0" presId="urn:microsoft.com/office/officeart/2005/8/layout/orgChart1"/>
    <dgm:cxn modelId="{75D9AAF2-3262-CC42-A5E0-6A8B15D4C126}" type="presOf" srcId="{3BC4AB86-FDFD-6648-915E-6814EF46016A}" destId="{A4AAD52E-BDAD-7543-97B4-98F9F07B18E7}" srcOrd="0" destOrd="0" presId="urn:microsoft.com/office/officeart/2005/8/layout/orgChart1"/>
    <dgm:cxn modelId="{263467BD-5C92-1B41-98F1-D362018E643A}" srcId="{E7005C08-724C-6D4E-A557-01529A20233B}" destId="{11B3E669-5CD4-9F4C-A092-2EA3D0A2E99B}" srcOrd="0" destOrd="0" parTransId="{5DDDD83F-1973-6B45-AB88-1238AA7F197F}" sibTransId="{B485CD70-5554-634E-AB7D-95A038EFD2B2}"/>
    <dgm:cxn modelId="{BC0AD56B-5089-9145-AC0A-6B2F8ECAC829}" type="presOf" srcId="{B7381C7F-5FF5-8A40-8904-7F081F97FCF2}" destId="{104FCB79-9ACD-7340-B46D-5CEB7C3B75A3}" srcOrd="0" destOrd="0" presId="urn:microsoft.com/office/officeart/2005/8/layout/orgChart1"/>
    <dgm:cxn modelId="{EAFBCF6C-BDAA-D245-B636-69A7FDF0149E}" type="presOf" srcId="{EB1C829D-D483-8649-8F83-C690218C0451}" destId="{9BC9B44E-66E0-9441-8C46-EE0CF709EB44}" srcOrd="0" destOrd="0" presId="urn:microsoft.com/office/officeart/2005/8/layout/orgChart1"/>
    <dgm:cxn modelId="{F53A2A6F-8AE4-FF4B-B00A-F57C10B1F282}" type="presOf" srcId="{37FD85DC-26A7-7A49-B2D0-164328B99CE8}" destId="{F3304F83-762D-D04B-A817-D37CF43CC7C7}" srcOrd="0" destOrd="0" presId="urn:microsoft.com/office/officeart/2005/8/layout/orgChart1"/>
    <dgm:cxn modelId="{03D36DFE-0140-8541-A230-D4E664BCB29F}" type="presOf" srcId="{11B3E669-5CD4-9F4C-A092-2EA3D0A2E99B}" destId="{B8137C1A-4B4C-0843-88E2-B28952C0E52A}" srcOrd="0" destOrd="0" presId="urn:microsoft.com/office/officeart/2005/8/layout/orgChart1"/>
    <dgm:cxn modelId="{905E35A6-9948-F94E-9073-22E1C9A376E2}" type="presOf" srcId="{0F8DD2CF-EC29-9E4F-A483-CD1C0B26D40E}" destId="{FDC24E99-E9D0-9048-A607-A13CC8490AB6}" srcOrd="1" destOrd="0" presId="urn:microsoft.com/office/officeart/2005/8/layout/orgChart1"/>
    <dgm:cxn modelId="{A1F869C1-7D90-1947-AA7F-0599ADA86C28}" type="presOf" srcId="{6D81BE0A-3E72-9C40-8831-CCEBE3C26F03}" destId="{25E67293-D670-2D4B-B5D9-62E9A6E76362}" srcOrd="1" destOrd="0" presId="urn:microsoft.com/office/officeart/2005/8/layout/orgChart1"/>
    <dgm:cxn modelId="{007BEC71-8ABB-A948-9AF9-3C2EA4C24B7D}" srcId="{0F8DD2CF-EC29-9E4F-A483-CD1C0B26D40E}" destId="{E7005C08-724C-6D4E-A557-01529A20233B}" srcOrd="0" destOrd="0" parTransId="{EB1C829D-D483-8649-8F83-C690218C0451}" sibTransId="{0882677E-0122-634C-89A7-2E0D269467E2}"/>
    <dgm:cxn modelId="{BC34D943-D174-334A-9678-87B92735BF5A}" srcId="{32CBE176-694E-9643-A142-12AB6F3F6893}" destId="{3BC4AB86-FDFD-6648-915E-6814EF46016A}" srcOrd="0" destOrd="0" parTransId="{37FD85DC-26A7-7A49-B2D0-164328B99CE8}" sibTransId="{BCCBEDF8-80AE-564B-8FFA-31D69DE961F4}"/>
    <dgm:cxn modelId="{D2EFF9AA-77B3-9745-9E80-E2ADCA270340}" type="presOf" srcId="{1DB85560-95B9-F347-BEE8-374A376C34BF}" destId="{2B77BBB9-D018-3041-AF30-43D7DA9EBD2A}" srcOrd="0" destOrd="0" presId="urn:microsoft.com/office/officeart/2005/8/layout/orgChart1"/>
    <dgm:cxn modelId="{CE8B56D2-8883-0A47-8465-D7408FE0F60C}" srcId="{3BC4AB86-FDFD-6648-915E-6814EF46016A}" destId="{5561A8B2-705B-7944-B29F-F57933D50E4A}" srcOrd="1" destOrd="0" parTransId="{1DB85560-95B9-F347-BEE8-374A376C34BF}" sibTransId="{19021DCC-7C53-4140-8960-3CFB218210DD}"/>
    <dgm:cxn modelId="{87D9EBE4-CE34-0C4B-8375-8E60A55FCD73}" type="presOf" srcId="{A82BF12A-AA1B-8444-8FD9-4720EA2C1ABA}" destId="{06CA806C-4E01-3A4B-9DAB-9F26ECC8F80D}" srcOrd="0" destOrd="0" presId="urn:microsoft.com/office/officeart/2005/8/layout/orgChart1"/>
    <dgm:cxn modelId="{C7B37E7F-25AC-6943-9C87-4E0D7FB217CC}" type="presOf" srcId="{5DDDD83F-1973-6B45-AB88-1238AA7F197F}" destId="{7A0E5708-1751-5C45-B0A8-8A2CFA6BC494}" srcOrd="0" destOrd="0" presId="urn:microsoft.com/office/officeart/2005/8/layout/orgChart1"/>
    <dgm:cxn modelId="{1227BFBA-2360-B046-B60D-E14463C34E1B}" type="presOf" srcId="{3BC4AB86-FDFD-6648-915E-6814EF46016A}" destId="{54E0819C-8586-6045-8546-EBBCACDA0A0F}" srcOrd="1" destOrd="0" presId="urn:microsoft.com/office/officeart/2005/8/layout/orgChart1"/>
    <dgm:cxn modelId="{34F83FB7-EF40-EF4A-BAE6-74E92D083325}" srcId="{0F8DD2CF-EC29-9E4F-A483-CD1C0B26D40E}" destId="{AEB71DA8-4210-2942-8A78-81CD3F0FBD49}" srcOrd="1" destOrd="0" parTransId="{79F5C669-DC63-0D4A-8960-B2E52A13118B}" sibTransId="{0065E7C5-AE26-6E4E-B518-F4557DCE6979}"/>
    <dgm:cxn modelId="{2DEB8F52-6B85-344B-AADB-0CA8A4C5D10A}" type="presOf" srcId="{5561A8B2-705B-7944-B29F-F57933D50E4A}" destId="{8C51DA60-26FE-0741-A536-E5B08FA627D1}" srcOrd="0" destOrd="0" presId="urn:microsoft.com/office/officeart/2005/8/layout/orgChart1"/>
    <dgm:cxn modelId="{1D4784F7-AD03-D848-BC66-F8BA2B8DBCCF}" type="presOf" srcId="{6BBA740B-78C6-6D4F-8E8D-3A053F717D53}" destId="{BBCE8020-2A95-1D4C-ABF2-FE8CC16B82D6}" srcOrd="0" destOrd="0" presId="urn:microsoft.com/office/officeart/2005/8/layout/orgChart1"/>
    <dgm:cxn modelId="{D17E201E-85F7-6944-ACFC-EB08DB2019CA}" type="presOf" srcId="{A25D4A93-E088-FC4D-9F5A-78FD4FA9971F}" destId="{BD56932F-487C-8A4D-8BFC-02D740FFC38D}" srcOrd="0" destOrd="0" presId="urn:microsoft.com/office/officeart/2005/8/layout/orgChart1"/>
    <dgm:cxn modelId="{9867B064-F804-BE43-BC14-691283A7E63E}" srcId="{031A74C8-B4D8-8C4C-89E2-B0F3A05B3603}" destId="{A25D4A93-E088-FC4D-9F5A-78FD4FA9971F}" srcOrd="0" destOrd="0" parTransId="{6BBA740B-78C6-6D4F-8E8D-3A053F717D53}" sibTransId="{A5DEFAF8-C44E-A84E-A920-A478313233AA}"/>
    <dgm:cxn modelId="{BDA36724-50AB-D244-A41E-5BDFF70DA0DC}" srcId="{C7804436-1506-9B40-AC04-0F5C60689CE4}" destId="{0F8DD2CF-EC29-9E4F-A483-CD1C0B26D40E}" srcOrd="0" destOrd="0" parTransId="{AF670302-BF51-3B4D-BD36-2793F0191EE7}" sibTransId="{9810BBD3-64A9-1544-9230-0487FD12CAD2}"/>
    <dgm:cxn modelId="{6A9E874D-25BA-D64A-9063-AF36F181F9ED}" type="presOf" srcId="{11B3E669-5CD4-9F4C-A092-2EA3D0A2E99B}" destId="{F6F07915-E352-B949-AED6-57868C3F4CB8}" srcOrd="1" destOrd="0" presId="urn:microsoft.com/office/officeart/2005/8/layout/orgChart1"/>
    <dgm:cxn modelId="{0B8AEB38-9F81-4547-8015-819D06B095B2}" type="presOf" srcId="{515D5BE8-27E5-394B-AE14-7481CFB8C1CD}" destId="{55F808A4-248E-FE48-B86E-17BFCF61D0D6}" srcOrd="0" destOrd="0" presId="urn:microsoft.com/office/officeart/2005/8/layout/orgChart1"/>
    <dgm:cxn modelId="{5D7A70A3-1DDB-2C4E-9984-E88FC75430AB}" type="presOf" srcId="{AEB71DA8-4210-2942-8A78-81CD3F0FBD49}" destId="{24B35CE4-655E-4644-AD06-C01F64CD3428}" srcOrd="0" destOrd="0" presId="urn:microsoft.com/office/officeart/2005/8/layout/orgChart1"/>
    <dgm:cxn modelId="{4A040EB8-D917-9F42-BDCC-9F55D5841124}" srcId="{A25D4A93-E088-FC4D-9F5A-78FD4FA9971F}" destId="{6D81BE0A-3E72-9C40-8831-CCEBE3C26F03}" srcOrd="0" destOrd="0" parTransId="{A49AFACA-BDB1-D54C-A18D-BB4AA57EB6BA}" sibTransId="{8966AC2A-EAFA-F149-8318-0CBFDE3C25A8}"/>
    <dgm:cxn modelId="{38309578-E99B-6546-A2C7-B14C9D96FF82}" type="presOf" srcId="{87103DBC-E69F-9E46-8FC9-F7F2D0B3998F}" destId="{94CF32B4-2539-124D-B19A-9824692B7E79}" srcOrd="0" destOrd="0" presId="urn:microsoft.com/office/officeart/2005/8/layout/orgChart1"/>
    <dgm:cxn modelId="{DEAAA64C-D956-5141-B9AA-91CA1B97BFAF}" type="presOf" srcId="{79F5C669-DC63-0D4A-8960-B2E52A13118B}" destId="{D62E5892-B00F-6443-8BB1-CA1886F44580}" srcOrd="0" destOrd="0" presId="urn:microsoft.com/office/officeart/2005/8/layout/orgChart1"/>
    <dgm:cxn modelId="{A6BC5CF6-4C3A-834C-B8BB-05CD552D4915}" type="presOf" srcId="{5561A8B2-705B-7944-B29F-F57933D50E4A}" destId="{15492AE0-D65F-E149-8646-2E2D0599203F}" srcOrd="1" destOrd="0" presId="urn:microsoft.com/office/officeart/2005/8/layout/orgChart1"/>
    <dgm:cxn modelId="{C6294053-A319-D841-A6DC-5CBB25470B4C}" type="presOf" srcId="{A49AFACA-BDB1-D54C-A18D-BB4AA57EB6BA}" destId="{428870FB-8ABD-B14F-8792-5A3685055876}" srcOrd="0" destOrd="0" presId="urn:microsoft.com/office/officeart/2005/8/layout/orgChart1"/>
    <dgm:cxn modelId="{49625678-E41A-9D4A-A180-0F5A532FE617}" type="presParOf" srcId="{17E2F194-ED78-9042-B67E-5F17D17E21E7}" destId="{7540AC44-528B-FF41-92F3-2BEFE450F7EF}" srcOrd="0" destOrd="0" presId="urn:microsoft.com/office/officeart/2005/8/layout/orgChart1"/>
    <dgm:cxn modelId="{FB330A96-C7DD-2945-85E1-FCC39FD1F1EA}" type="presParOf" srcId="{7540AC44-528B-FF41-92F3-2BEFE450F7EF}" destId="{02108EC0-C949-7140-93E1-1053EDE82BBA}" srcOrd="0" destOrd="0" presId="urn:microsoft.com/office/officeart/2005/8/layout/orgChart1"/>
    <dgm:cxn modelId="{323D763B-8E33-E44A-AD25-09387877ECB5}" type="presParOf" srcId="{02108EC0-C949-7140-93E1-1053EDE82BBA}" destId="{69CD5032-7111-3A49-ADF0-BF817255DAF1}" srcOrd="0" destOrd="0" presId="urn:microsoft.com/office/officeart/2005/8/layout/orgChart1"/>
    <dgm:cxn modelId="{9703D710-204A-BF49-B094-27B839D78992}" type="presParOf" srcId="{02108EC0-C949-7140-93E1-1053EDE82BBA}" destId="{FDC24E99-E9D0-9048-A607-A13CC8490AB6}" srcOrd="1" destOrd="0" presId="urn:microsoft.com/office/officeart/2005/8/layout/orgChart1"/>
    <dgm:cxn modelId="{04A6E0B1-4949-2149-9BD7-8070F5E7CAE0}" type="presParOf" srcId="{7540AC44-528B-FF41-92F3-2BEFE450F7EF}" destId="{51CFBE5E-9A7E-ED4E-9BCD-A6FC91542327}" srcOrd="1" destOrd="0" presId="urn:microsoft.com/office/officeart/2005/8/layout/orgChart1"/>
    <dgm:cxn modelId="{9CB0B50D-79AA-7147-A368-3B64AA73DB06}" type="presParOf" srcId="{51CFBE5E-9A7E-ED4E-9BCD-A6FC91542327}" destId="{9BC9B44E-66E0-9441-8C46-EE0CF709EB44}" srcOrd="0" destOrd="0" presId="urn:microsoft.com/office/officeart/2005/8/layout/orgChart1"/>
    <dgm:cxn modelId="{D705FC89-2A12-354E-A57D-AF017EA71CF4}" type="presParOf" srcId="{51CFBE5E-9A7E-ED4E-9BCD-A6FC91542327}" destId="{E18CB3E5-8DEE-C541-A57C-72BF80F67615}" srcOrd="1" destOrd="0" presId="urn:microsoft.com/office/officeart/2005/8/layout/orgChart1"/>
    <dgm:cxn modelId="{97E089B2-2CEA-AA44-81B1-19DB8B5AA2E9}" type="presParOf" srcId="{E18CB3E5-8DEE-C541-A57C-72BF80F67615}" destId="{8E134397-77AE-9446-A53F-0C28C5087B97}" srcOrd="0" destOrd="0" presId="urn:microsoft.com/office/officeart/2005/8/layout/orgChart1"/>
    <dgm:cxn modelId="{274FD8B1-F17E-1148-8D6B-BB2DB1666BD6}" type="presParOf" srcId="{8E134397-77AE-9446-A53F-0C28C5087B97}" destId="{2AA63E59-1196-8546-9DBF-C57EC3C41397}" srcOrd="0" destOrd="0" presId="urn:microsoft.com/office/officeart/2005/8/layout/orgChart1"/>
    <dgm:cxn modelId="{C1ADB241-EF12-AE4D-B714-DF22E491B71A}" type="presParOf" srcId="{8E134397-77AE-9446-A53F-0C28C5087B97}" destId="{DB2A2620-BC97-034C-A80A-0B4ABA72271D}" srcOrd="1" destOrd="0" presId="urn:microsoft.com/office/officeart/2005/8/layout/orgChart1"/>
    <dgm:cxn modelId="{D4115EED-D782-4C45-AD7F-D9644FB56E52}" type="presParOf" srcId="{E18CB3E5-8DEE-C541-A57C-72BF80F67615}" destId="{87EA1A3F-F6DD-7545-B3EE-954AA80AC4DC}" srcOrd="1" destOrd="0" presId="urn:microsoft.com/office/officeart/2005/8/layout/orgChart1"/>
    <dgm:cxn modelId="{F21C08F5-F4A7-D84F-B34E-918FAF058310}" type="presParOf" srcId="{E18CB3E5-8DEE-C541-A57C-72BF80F67615}" destId="{1E14FA38-1C7C-FA43-B3F4-765F0B2DFA5F}" srcOrd="2" destOrd="0" presId="urn:microsoft.com/office/officeart/2005/8/layout/orgChart1"/>
    <dgm:cxn modelId="{C42B7740-0C21-4E4B-9F58-6988C58E16B4}" type="presParOf" srcId="{1E14FA38-1C7C-FA43-B3F4-765F0B2DFA5F}" destId="{7A0E5708-1751-5C45-B0A8-8A2CFA6BC494}" srcOrd="0" destOrd="0" presId="urn:microsoft.com/office/officeart/2005/8/layout/orgChart1"/>
    <dgm:cxn modelId="{82E17204-5C0A-C04D-8C6B-E8B5E9112B37}" type="presParOf" srcId="{1E14FA38-1C7C-FA43-B3F4-765F0B2DFA5F}" destId="{87807733-875A-DC45-BD9C-F33BC50EFD6C}" srcOrd="1" destOrd="0" presId="urn:microsoft.com/office/officeart/2005/8/layout/orgChart1"/>
    <dgm:cxn modelId="{BD059AD0-05F7-7541-AFA1-363B254BA58E}" type="presParOf" srcId="{87807733-875A-DC45-BD9C-F33BC50EFD6C}" destId="{1AE0E67C-683C-A64F-97A1-3C468FF69114}" srcOrd="0" destOrd="0" presId="urn:microsoft.com/office/officeart/2005/8/layout/orgChart1"/>
    <dgm:cxn modelId="{5AA0E143-B1CD-9D4D-BEB9-6A607D2C60D3}" type="presParOf" srcId="{1AE0E67C-683C-A64F-97A1-3C468FF69114}" destId="{B8137C1A-4B4C-0843-88E2-B28952C0E52A}" srcOrd="0" destOrd="0" presId="urn:microsoft.com/office/officeart/2005/8/layout/orgChart1"/>
    <dgm:cxn modelId="{909E79FE-AA31-AD4D-9B23-AE5BFDEC0153}" type="presParOf" srcId="{1AE0E67C-683C-A64F-97A1-3C468FF69114}" destId="{F6F07915-E352-B949-AED6-57868C3F4CB8}" srcOrd="1" destOrd="0" presId="urn:microsoft.com/office/officeart/2005/8/layout/orgChart1"/>
    <dgm:cxn modelId="{3C688974-87C0-244B-8602-B2FE148C515C}" type="presParOf" srcId="{87807733-875A-DC45-BD9C-F33BC50EFD6C}" destId="{699CC53F-D40A-3D4F-BB00-A06C3B5A96E9}" srcOrd="1" destOrd="0" presId="urn:microsoft.com/office/officeart/2005/8/layout/orgChart1"/>
    <dgm:cxn modelId="{3E5C8D26-B18F-314A-B9F4-D8C8061AB245}" type="presParOf" srcId="{87807733-875A-DC45-BD9C-F33BC50EFD6C}" destId="{30E2A83D-B3AA-A842-9F40-756D480F201A}" srcOrd="2" destOrd="0" presId="urn:microsoft.com/office/officeart/2005/8/layout/orgChart1"/>
    <dgm:cxn modelId="{13DE31BA-C774-6E40-9989-A27D8F5858D3}" type="presParOf" srcId="{51CFBE5E-9A7E-ED4E-9BCD-A6FC91542327}" destId="{D62E5892-B00F-6443-8BB1-CA1886F44580}" srcOrd="2" destOrd="0" presId="urn:microsoft.com/office/officeart/2005/8/layout/orgChart1"/>
    <dgm:cxn modelId="{1A57E753-D2DA-AA4C-AB31-390CFA450AD2}" type="presParOf" srcId="{51CFBE5E-9A7E-ED4E-9BCD-A6FC91542327}" destId="{4277F866-7B4D-1746-B205-B78B18A7E0FB}" srcOrd="3" destOrd="0" presId="urn:microsoft.com/office/officeart/2005/8/layout/orgChart1"/>
    <dgm:cxn modelId="{C3F0CB98-BC81-E14C-BCB2-0980943A1D87}" type="presParOf" srcId="{4277F866-7B4D-1746-B205-B78B18A7E0FB}" destId="{047FE863-67CF-3B4F-855A-3C2DDE881B68}" srcOrd="0" destOrd="0" presId="urn:microsoft.com/office/officeart/2005/8/layout/orgChart1"/>
    <dgm:cxn modelId="{6BB9943D-31D5-5E48-AE9F-7D3D503822EC}" type="presParOf" srcId="{047FE863-67CF-3B4F-855A-3C2DDE881B68}" destId="{24B35CE4-655E-4644-AD06-C01F64CD3428}" srcOrd="0" destOrd="0" presId="urn:microsoft.com/office/officeart/2005/8/layout/orgChart1"/>
    <dgm:cxn modelId="{C1D490BA-7FC4-5744-A2C6-ED044877E49A}" type="presParOf" srcId="{047FE863-67CF-3B4F-855A-3C2DDE881B68}" destId="{EEAFCD5A-23DB-1343-B83B-D7801745210D}" srcOrd="1" destOrd="0" presId="urn:microsoft.com/office/officeart/2005/8/layout/orgChart1"/>
    <dgm:cxn modelId="{AF606C8E-2EAE-344B-A9AB-576ECCD5DA3C}" type="presParOf" srcId="{4277F866-7B4D-1746-B205-B78B18A7E0FB}" destId="{E8D5F240-9264-FE41-8977-9C859307587C}" srcOrd="1" destOrd="0" presId="urn:microsoft.com/office/officeart/2005/8/layout/orgChart1"/>
    <dgm:cxn modelId="{6D3D45C1-CAAC-AD43-AF31-4F104129B7CD}" type="presParOf" srcId="{4277F866-7B4D-1746-B205-B78B18A7E0FB}" destId="{7CC5FC11-138F-5647-BAA4-B84C0B3B57DD}" srcOrd="2" destOrd="0" presId="urn:microsoft.com/office/officeart/2005/8/layout/orgChart1"/>
    <dgm:cxn modelId="{1D1A47E8-919B-AB43-93A7-AF8CD9696BAA}" type="presParOf" srcId="{51CFBE5E-9A7E-ED4E-9BCD-A6FC91542327}" destId="{104FCB79-9ACD-7340-B46D-5CEB7C3B75A3}" srcOrd="4" destOrd="0" presId="urn:microsoft.com/office/officeart/2005/8/layout/orgChart1"/>
    <dgm:cxn modelId="{BE6A84BB-A5E8-864E-9D69-AA901DD2892C}" type="presParOf" srcId="{51CFBE5E-9A7E-ED4E-9BCD-A6FC91542327}" destId="{8C45455D-0417-7849-AAC8-AACEAE73B95B}" srcOrd="5" destOrd="0" presId="urn:microsoft.com/office/officeart/2005/8/layout/orgChart1"/>
    <dgm:cxn modelId="{16457F7D-7F1B-5141-A24E-DC80FEC12605}" type="presParOf" srcId="{8C45455D-0417-7849-AAC8-AACEAE73B95B}" destId="{85057440-9E29-E843-B807-9D0E065B11FC}" srcOrd="0" destOrd="0" presId="urn:microsoft.com/office/officeart/2005/8/layout/orgChart1"/>
    <dgm:cxn modelId="{019390A9-8577-F440-9EAB-4AB432D51DED}" type="presParOf" srcId="{85057440-9E29-E843-B807-9D0E065B11FC}" destId="{48A5984B-744F-0349-A4BE-97963E4067D9}" srcOrd="0" destOrd="0" presId="urn:microsoft.com/office/officeart/2005/8/layout/orgChart1"/>
    <dgm:cxn modelId="{3EF6EBF8-6778-D746-8A30-E5B078189EF3}" type="presParOf" srcId="{85057440-9E29-E843-B807-9D0E065B11FC}" destId="{97889E36-3D82-EC45-99D3-F616ED3D4A71}" srcOrd="1" destOrd="0" presId="urn:microsoft.com/office/officeart/2005/8/layout/orgChart1"/>
    <dgm:cxn modelId="{432E348F-ACA4-9A43-A229-18EAB7402C6E}" type="presParOf" srcId="{8C45455D-0417-7849-AAC8-AACEAE73B95B}" destId="{68F6293B-88CC-E946-9289-71314278AE53}" srcOrd="1" destOrd="0" presId="urn:microsoft.com/office/officeart/2005/8/layout/orgChart1"/>
    <dgm:cxn modelId="{F6DC903A-FE0C-8E43-ABA0-5D3D2A409170}" type="presParOf" srcId="{8C45455D-0417-7849-AAC8-AACEAE73B95B}" destId="{D997375B-5537-D24F-A43E-7F414EF9ABA5}" srcOrd="2" destOrd="0" presId="urn:microsoft.com/office/officeart/2005/8/layout/orgChart1"/>
    <dgm:cxn modelId="{DF46FF9D-552E-2D4A-B0DA-2AD0839A8759}" type="presParOf" srcId="{D997375B-5537-D24F-A43E-7F414EF9ABA5}" destId="{F3304F83-762D-D04B-A817-D37CF43CC7C7}" srcOrd="0" destOrd="0" presId="urn:microsoft.com/office/officeart/2005/8/layout/orgChart1"/>
    <dgm:cxn modelId="{F49A6DC4-33AE-6D41-B185-032D913863E9}" type="presParOf" srcId="{D997375B-5537-D24F-A43E-7F414EF9ABA5}" destId="{C1F57108-A54A-E44A-8557-5C97E80A5A01}" srcOrd="1" destOrd="0" presId="urn:microsoft.com/office/officeart/2005/8/layout/orgChart1"/>
    <dgm:cxn modelId="{497BCC4D-D037-C144-8849-6818F346428F}" type="presParOf" srcId="{C1F57108-A54A-E44A-8557-5C97E80A5A01}" destId="{D81DEC93-A577-034B-960C-902703724C05}" srcOrd="0" destOrd="0" presId="urn:microsoft.com/office/officeart/2005/8/layout/orgChart1"/>
    <dgm:cxn modelId="{D7199E47-DAAF-9748-9983-B7EF92E4A5DF}" type="presParOf" srcId="{D81DEC93-A577-034B-960C-902703724C05}" destId="{A4AAD52E-BDAD-7543-97B4-98F9F07B18E7}" srcOrd="0" destOrd="0" presId="urn:microsoft.com/office/officeart/2005/8/layout/orgChart1"/>
    <dgm:cxn modelId="{56B096FA-D387-FA4A-A6D0-526E619410B2}" type="presParOf" srcId="{D81DEC93-A577-034B-960C-902703724C05}" destId="{54E0819C-8586-6045-8546-EBBCACDA0A0F}" srcOrd="1" destOrd="0" presId="urn:microsoft.com/office/officeart/2005/8/layout/orgChart1"/>
    <dgm:cxn modelId="{4ECBF883-E693-8C44-AB3F-0373429E02E5}" type="presParOf" srcId="{C1F57108-A54A-E44A-8557-5C97E80A5A01}" destId="{D3FCB206-DE26-DE4C-8A65-D51E77AEFB8B}" srcOrd="1" destOrd="0" presId="urn:microsoft.com/office/officeart/2005/8/layout/orgChart1"/>
    <dgm:cxn modelId="{5F0CEF0C-BE73-AA43-8202-31A7E57A4392}" type="presParOf" srcId="{C1F57108-A54A-E44A-8557-5C97E80A5A01}" destId="{5471114D-8F63-074E-8114-7B18CF2FB509}" srcOrd="2" destOrd="0" presId="urn:microsoft.com/office/officeart/2005/8/layout/orgChart1"/>
    <dgm:cxn modelId="{97F4B187-2B0C-3142-85C5-EBB022302DCE}" type="presParOf" srcId="{5471114D-8F63-074E-8114-7B18CF2FB509}" destId="{06CA806C-4E01-3A4B-9DAB-9F26ECC8F80D}" srcOrd="0" destOrd="0" presId="urn:microsoft.com/office/officeart/2005/8/layout/orgChart1"/>
    <dgm:cxn modelId="{C56B4735-DCC6-854D-9A03-96DDD8B00386}" type="presParOf" srcId="{5471114D-8F63-074E-8114-7B18CF2FB509}" destId="{294346CB-5829-584C-B7D0-684F84ED4DDC}" srcOrd="1" destOrd="0" presId="urn:microsoft.com/office/officeart/2005/8/layout/orgChart1"/>
    <dgm:cxn modelId="{FAEB1073-3285-DA4D-9E05-4F73A18180E2}" type="presParOf" srcId="{294346CB-5829-584C-B7D0-684F84ED4DDC}" destId="{A8DA7EAF-B9E3-164F-BFD6-884F6EB7DAC7}" srcOrd="0" destOrd="0" presId="urn:microsoft.com/office/officeart/2005/8/layout/orgChart1"/>
    <dgm:cxn modelId="{B32FB0BC-9EBB-7F4F-B25E-45B30440E542}" type="presParOf" srcId="{A8DA7EAF-B9E3-164F-BFD6-884F6EB7DAC7}" destId="{94CF32B4-2539-124D-B19A-9824692B7E79}" srcOrd="0" destOrd="0" presId="urn:microsoft.com/office/officeart/2005/8/layout/orgChart1"/>
    <dgm:cxn modelId="{93D06F9C-8D0D-8545-9D74-0347E596C68C}" type="presParOf" srcId="{A8DA7EAF-B9E3-164F-BFD6-884F6EB7DAC7}" destId="{97710321-45C0-4446-B914-B34B09A4FEC1}" srcOrd="1" destOrd="0" presId="urn:microsoft.com/office/officeart/2005/8/layout/orgChart1"/>
    <dgm:cxn modelId="{6F218BF7-FE12-EB43-8B62-19898D7488F7}" type="presParOf" srcId="{294346CB-5829-584C-B7D0-684F84ED4DDC}" destId="{F8692889-305B-1649-B864-19B66A288E9C}" srcOrd="1" destOrd="0" presId="urn:microsoft.com/office/officeart/2005/8/layout/orgChart1"/>
    <dgm:cxn modelId="{24398C6E-C3EB-594F-823A-F63A938F417D}" type="presParOf" srcId="{294346CB-5829-584C-B7D0-684F84ED4DDC}" destId="{7D0FDF48-0E39-3545-A0EC-28804B2BE032}" srcOrd="2" destOrd="0" presId="urn:microsoft.com/office/officeart/2005/8/layout/orgChart1"/>
    <dgm:cxn modelId="{A1E5D558-424C-C844-B72A-3EDBAB566B78}" type="presParOf" srcId="{7D0FDF48-0E39-3545-A0EC-28804B2BE032}" destId="{55F808A4-248E-FE48-B86E-17BFCF61D0D6}" srcOrd="0" destOrd="0" presId="urn:microsoft.com/office/officeart/2005/8/layout/orgChart1"/>
    <dgm:cxn modelId="{6068BC0A-8E03-2F4C-90CE-49A50B8D4FB6}" type="presParOf" srcId="{7D0FDF48-0E39-3545-A0EC-28804B2BE032}" destId="{263C5083-48EF-6D40-B569-5151B1D3A493}" srcOrd="1" destOrd="0" presId="urn:microsoft.com/office/officeart/2005/8/layout/orgChart1"/>
    <dgm:cxn modelId="{98BBA9EB-96DC-654C-878A-1A22FB89A7BC}" type="presParOf" srcId="{263C5083-48EF-6D40-B569-5151B1D3A493}" destId="{EF932009-AC49-4E47-917D-6E7DC0D550B3}" srcOrd="0" destOrd="0" presId="urn:microsoft.com/office/officeart/2005/8/layout/orgChart1"/>
    <dgm:cxn modelId="{41313303-A013-0649-AB47-97B14356A43E}" type="presParOf" srcId="{EF932009-AC49-4E47-917D-6E7DC0D550B3}" destId="{950FF9D2-E157-D641-ABA0-F1E074252B8D}" srcOrd="0" destOrd="0" presId="urn:microsoft.com/office/officeart/2005/8/layout/orgChart1"/>
    <dgm:cxn modelId="{48C16A35-5D48-9541-AC4D-4FA04D47C610}" type="presParOf" srcId="{EF932009-AC49-4E47-917D-6E7DC0D550B3}" destId="{5491B72B-0AA5-9F41-AD8A-C17375B54661}" srcOrd="1" destOrd="0" presId="urn:microsoft.com/office/officeart/2005/8/layout/orgChart1"/>
    <dgm:cxn modelId="{ECD92FBD-27D9-4045-B9AC-A13F0ABA8616}" type="presParOf" srcId="{263C5083-48EF-6D40-B569-5151B1D3A493}" destId="{0D2DE5DD-54F4-8B49-B535-E6D62E092D77}" srcOrd="1" destOrd="0" presId="urn:microsoft.com/office/officeart/2005/8/layout/orgChart1"/>
    <dgm:cxn modelId="{053C5798-7690-5846-B4C7-DA92A798E88B}" type="presParOf" srcId="{263C5083-48EF-6D40-B569-5151B1D3A493}" destId="{E26A2288-B57E-524D-A381-3255418375DC}" srcOrd="2" destOrd="0" presId="urn:microsoft.com/office/officeart/2005/8/layout/orgChart1"/>
    <dgm:cxn modelId="{96136ECE-4352-6440-AF4C-795B32B30B1A}" type="presParOf" srcId="{E26A2288-B57E-524D-A381-3255418375DC}" destId="{BBCE8020-2A95-1D4C-ABF2-FE8CC16B82D6}" srcOrd="0" destOrd="0" presId="urn:microsoft.com/office/officeart/2005/8/layout/orgChart1"/>
    <dgm:cxn modelId="{E506A604-CA64-AC46-8C08-A5B08D6C59AD}" type="presParOf" srcId="{E26A2288-B57E-524D-A381-3255418375DC}" destId="{0BED823C-495B-234C-81CA-201A1B6D9186}" srcOrd="1" destOrd="0" presId="urn:microsoft.com/office/officeart/2005/8/layout/orgChart1"/>
    <dgm:cxn modelId="{60E537D3-D699-0549-B0A5-B5902467A6A5}" type="presParOf" srcId="{0BED823C-495B-234C-81CA-201A1B6D9186}" destId="{02C5EB0A-EA69-A04E-8C8D-A64669D31B05}" srcOrd="0" destOrd="0" presId="urn:microsoft.com/office/officeart/2005/8/layout/orgChart1"/>
    <dgm:cxn modelId="{FC5A2510-5CAC-3746-BD49-E097ACD61EC3}" type="presParOf" srcId="{02C5EB0A-EA69-A04E-8C8D-A64669D31B05}" destId="{BD56932F-487C-8A4D-8BFC-02D740FFC38D}" srcOrd="0" destOrd="0" presId="urn:microsoft.com/office/officeart/2005/8/layout/orgChart1"/>
    <dgm:cxn modelId="{73CD5EF0-3C0E-FB47-8187-47C504CCC8A4}" type="presParOf" srcId="{02C5EB0A-EA69-A04E-8C8D-A64669D31B05}" destId="{20B6EB9F-A3FD-D545-82B6-4A798871AA9F}" srcOrd="1" destOrd="0" presId="urn:microsoft.com/office/officeart/2005/8/layout/orgChart1"/>
    <dgm:cxn modelId="{1681904B-EE95-B34A-BA19-EB5234DE52CE}" type="presParOf" srcId="{0BED823C-495B-234C-81CA-201A1B6D9186}" destId="{31A497B1-EED9-6140-9865-445D8DEEE9E2}" srcOrd="1" destOrd="0" presId="urn:microsoft.com/office/officeart/2005/8/layout/orgChart1"/>
    <dgm:cxn modelId="{40341C95-7192-5044-9B6B-8E9809D31A43}" type="presParOf" srcId="{0BED823C-495B-234C-81CA-201A1B6D9186}" destId="{A1D28FE2-EA86-D840-9396-0E4873BAFA46}" srcOrd="2" destOrd="0" presId="urn:microsoft.com/office/officeart/2005/8/layout/orgChart1"/>
    <dgm:cxn modelId="{FCA3E039-3CE0-0F40-9F27-DFF865B4319D}" type="presParOf" srcId="{A1D28FE2-EA86-D840-9396-0E4873BAFA46}" destId="{428870FB-8ABD-B14F-8792-5A3685055876}" srcOrd="0" destOrd="0" presId="urn:microsoft.com/office/officeart/2005/8/layout/orgChart1"/>
    <dgm:cxn modelId="{E9CAAB41-1520-714B-B597-8F4C540295E6}" type="presParOf" srcId="{A1D28FE2-EA86-D840-9396-0E4873BAFA46}" destId="{1B85658D-961F-7C47-A37D-FF67A9DD6D15}" srcOrd="1" destOrd="0" presId="urn:microsoft.com/office/officeart/2005/8/layout/orgChart1"/>
    <dgm:cxn modelId="{F7220589-D35A-4446-B90E-A3B8A8EC0B4A}" type="presParOf" srcId="{1B85658D-961F-7C47-A37D-FF67A9DD6D15}" destId="{05E13710-DA98-D14D-9EC6-FF2D116C7751}" srcOrd="0" destOrd="0" presId="urn:microsoft.com/office/officeart/2005/8/layout/orgChart1"/>
    <dgm:cxn modelId="{B1F4D4F9-6BE9-4F49-87AC-575A0267FC14}" type="presParOf" srcId="{05E13710-DA98-D14D-9EC6-FF2D116C7751}" destId="{C7A13D00-C703-254A-86A8-282ADEF5D78F}" srcOrd="0" destOrd="0" presId="urn:microsoft.com/office/officeart/2005/8/layout/orgChart1"/>
    <dgm:cxn modelId="{2FA45316-B659-9C46-A573-945371204B38}" type="presParOf" srcId="{05E13710-DA98-D14D-9EC6-FF2D116C7751}" destId="{25E67293-D670-2D4B-B5D9-62E9A6E76362}" srcOrd="1" destOrd="0" presId="urn:microsoft.com/office/officeart/2005/8/layout/orgChart1"/>
    <dgm:cxn modelId="{735CB781-0733-824F-A2EF-29BA6BF4B1AE}" type="presParOf" srcId="{1B85658D-961F-7C47-A37D-FF67A9DD6D15}" destId="{2138D59B-866D-364B-9249-EDE6C9C94BE2}" srcOrd="1" destOrd="0" presId="urn:microsoft.com/office/officeart/2005/8/layout/orgChart1"/>
    <dgm:cxn modelId="{81D6CB4E-4D9F-D743-A67F-C9512E235F04}" type="presParOf" srcId="{1B85658D-961F-7C47-A37D-FF67A9DD6D15}" destId="{9A7BD895-72C9-0743-BD93-3EFD9CCD172A}" srcOrd="2" destOrd="0" presId="urn:microsoft.com/office/officeart/2005/8/layout/orgChart1"/>
    <dgm:cxn modelId="{8C5DF8FE-B97A-9745-B925-021BF786115B}" type="presParOf" srcId="{5471114D-8F63-074E-8114-7B18CF2FB509}" destId="{2B77BBB9-D018-3041-AF30-43D7DA9EBD2A}" srcOrd="2" destOrd="0" presId="urn:microsoft.com/office/officeart/2005/8/layout/orgChart1"/>
    <dgm:cxn modelId="{C5928A31-28BE-454C-A501-B24625462E20}" type="presParOf" srcId="{5471114D-8F63-074E-8114-7B18CF2FB509}" destId="{76F889D1-0D2A-F949-BF26-9739570A2541}" srcOrd="3" destOrd="0" presId="urn:microsoft.com/office/officeart/2005/8/layout/orgChart1"/>
    <dgm:cxn modelId="{50E45C03-CA56-9E40-97C5-FE28FEC48B51}" type="presParOf" srcId="{76F889D1-0D2A-F949-BF26-9739570A2541}" destId="{2A81B0D5-1867-6143-BF0D-7B40A899A59A}" srcOrd="0" destOrd="0" presId="urn:microsoft.com/office/officeart/2005/8/layout/orgChart1"/>
    <dgm:cxn modelId="{D8964A4B-8A34-FF4C-8C25-B2D02575E166}" type="presParOf" srcId="{2A81B0D5-1867-6143-BF0D-7B40A899A59A}" destId="{8C51DA60-26FE-0741-A536-E5B08FA627D1}" srcOrd="0" destOrd="0" presId="urn:microsoft.com/office/officeart/2005/8/layout/orgChart1"/>
    <dgm:cxn modelId="{3514890F-DE2A-F944-9A7F-1CDE6DA317DA}" type="presParOf" srcId="{2A81B0D5-1867-6143-BF0D-7B40A899A59A}" destId="{15492AE0-D65F-E149-8646-2E2D0599203F}" srcOrd="1" destOrd="0" presId="urn:microsoft.com/office/officeart/2005/8/layout/orgChart1"/>
    <dgm:cxn modelId="{809E5564-3382-F84E-89D9-53E1C6914859}" type="presParOf" srcId="{76F889D1-0D2A-F949-BF26-9739570A2541}" destId="{B3EF8110-F6A1-4945-B608-DCA07C1BC955}" srcOrd="1" destOrd="0" presId="urn:microsoft.com/office/officeart/2005/8/layout/orgChart1"/>
    <dgm:cxn modelId="{0EC3E3A0-4549-6F4E-9E16-2C1AFC5567AA}" type="presParOf" srcId="{76F889D1-0D2A-F949-BF26-9739570A2541}" destId="{B88B5C0E-6534-D54B-B45E-0D63110ADDA3}" srcOrd="2" destOrd="0" presId="urn:microsoft.com/office/officeart/2005/8/layout/orgChart1"/>
    <dgm:cxn modelId="{382CA75C-908C-5D4F-8A54-D565632C0FBF}" type="presParOf" srcId="{7540AC44-528B-FF41-92F3-2BEFE450F7EF}" destId="{0740E0FB-CAD9-7540-9F7D-0AC04BCDE4D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7BBB9-D018-3041-AF30-43D7DA9EBD2A}">
      <dsp:nvSpPr>
        <dsp:cNvPr id="0" name=""/>
        <dsp:cNvSpPr/>
      </dsp:nvSpPr>
      <dsp:spPr>
        <a:xfrm>
          <a:off x="3518327" y="1639633"/>
          <a:ext cx="91440" cy="3923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2366"/>
              </a:lnTo>
              <a:lnTo>
                <a:pt x="135281" y="39236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870FB-8ABD-B14F-8792-5A3685055876}">
      <dsp:nvSpPr>
        <dsp:cNvPr id="0" name=""/>
        <dsp:cNvSpPr/>
      </dsp:nvSpPr>
      <dsp:spPr>
        <a:xfrm>
          <a:off x="1880622" y="3456461"/>
          <a:ext cx="91440" cy="392366"/>
        </a:xfrm>
        <a:custGeom>
          <a:avLst/>
          <a:gdLst/>
          <a:ahLst/>
          <a:cxnLst/>
          <a:rect l="0" t="0" r="0" b="0"/>
          <a:pathLst>
            <a:path>
              <a:moveTo>
                <a:pt x="135281" y="0"/>
              </a:moveTo>
              <a:lnTo>
                <a:pt x="135281" y="392366"/>
              </a:lnTo>
              <a:lnTo>
                <a:pt x="45720" y="39236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E8020-2A95-1D4C-ABF2-FE8CC16B82D6}">
      <dsp:nvSpPr>
        <dsp:cNvPr id="0" name=""/>
        <dsp:cNvSpPr/>
      </dsp:nvSpPr>
      <dsp:spPr>
        <a:xfrm>
          <a:off x="2396670" y="2850852"/>
          <a:ext cx="91440" cy="392366"/>
        </a:xfrm>
        <a:custGeom>
          <a:avLst/>
          <a:gdLst/>
          <a:ahLst/>
          <a:cxnLst/>
          <a:rect l="0" t="0" r="0" b="0"/>
          <a:pathLst>
            <a:path>
              <a:moveTo>
                <a:pt x="135281" y="0"/>
              </a:moveTo>
              <a:lnTo>
                <a:pt x="135281" y="392366"/>
              </a:lnTo>
              <a:lnTo>
                <a:pt x="45720" y="39236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F808A4-248E-FE48-B86E-17BFCF61D0D6}">
      <dsp:nvSpPr>
        <dsp:cNvPr id="0" name=""/>
        <dsp:cNvSpPr/>
      </dsp:nvSpPr>
      <dsp:spPr>
        <a:xfrm>
          <a:off x="2912718" y="2245242"/>
          <a:ext cx="91440" cy="392366"/>
        </a:xfrm>
        <a:custGeom>
          <a:avLst/>
          <a:gdLst/>
          <a:ahLst/>
          <a:cxnLst/>
          <a:rect l="0" t="0" r="0" b="0"/>
          <a:pathLst>
            <a:path>
              <a:moveTo>
                <a:pt x="135281" y="0"/>
              </a:moveTo>
              <a:lnTo>
                <a:pt x="135281" y="392366"/>
              </a:lnTo>
              <a:lnTo>
                <a:pt x="45720" y="39236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A806C-4E01-3A4B-9DAB-9F26ECC8F80D}">
      <dsp:nvSpPr>
        <dsp:cNvPr id="0" name=""/>
        <dsp:cNvSpPr/>
      </dsp:nvSpPr>
      <dsp:spPr>
        <a:xfrm>
          <a:off x="3428765" y="1639633"/>
          <a:ext cx="91440" cy="392366"/>
        </a:xfrm>
        <a:custGeom>
          <a:avLst/>
          <a:gdLst/>
          <a:ahLst/>
          <a:cxnLst/>
          <a:rect l="0" t="0" r="0" b="0"/>
          <a:pathLst>
            <a:path>
              <a:moveTo>
                <a:pt x="135281" y="0"/>
              </a:moveTo>
              <a:lnTo>
                <a:pt x="135281" y="392366"/>
              </a:lnTo>
              <a:lnTo>
                <a:pt x="45720" y="39236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04F83-762D-D04B-A817-D37CF43CC7C7}">
      <dsp:nvSpPr>
        <dsp:cNvPr id="0" name=""/>
        <dsp:cNvSpPr/>
      </dsp:nvSpPr>
      <dsp:spPr>
        <a:xfrm>
          <a:off x="3990533" y="1034023"/>
          <a:ext cx="605609" cy="392366"/>
        </a:xfrm>
        <a:custGeom>
          <a:avLst/>
          <a:gdLst/>
          <a:ahLst/>
          <a:cxnLst/>
          <a:rect l="0" t="0" r="0" b="0"/>
          <a:pathLst>
            <a:path>
              <a:moveTo>
                <a:pt x="605609" y="0"/>
              </a:moveTo>
              <a:lnTo>
                <a:pt x="605609" y="392366"/>
              </a:lnTo>
              <a:lnTo>
                <a:pt x="0" y="39236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FCB79-9ACD-7340-B46D-5CEB7C3B75A3}">
      <dsp:nvSpPr>
        <dsp:cNvPr id="0" name=""/>
        <dsp:cNvSpPr/>
      </dsp:nvSpPr>
      <dsp:spPr>
        <a:xfrm>
          <a:off x="3564047" y="428414"/>
          <a:ext cx="1032095" cy="179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561"/>
              </a:lnTo>
              <a:lnTo>
                <a:pt x="1032095" y="89561"/>
              </a:lnTo>
              <a:lnTo>
                <a:pt x="1032095" y="17912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E5892-B00F-6443-8BB1-CA1886F44580}">
      <dsp:nvSpPr>
        <dsp:cNvPr id="0" name=""/>
        <dsp:cNvSpPr/>
      </dsp:nvSpPr>
      <dsp:spPr>
        <a:xfrm>
          <a:off x="3518327" y="428414"/>
          <a:ext cx="91440" cy="1791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12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E5708-1751-5C45-B0A8-8A2CFA6BC494}">
      <dsp:nvSpPr>
        <dsp:cNvPr id="0" name=""/>
        <dsp:cNvSpPr/>
      </dsp:nvSpPr>
      <dsp:spPr>
        <a:xfrm>
          <a:off x="2396670" y="1034023"/>
          <a:ext cx="91440" cy="392366"/>
        </a:xfrm>
        <a:custGeom>
          <a:avLst/>
          <a:gdLst/>
          <a:ahLst/>
          <a:cxnLst/>
          <a:rect l="0" t="0" r="0" b="0"/>
          <a:pathLst>
            <a:path>
              <a:moveTo>
                <a:pt x="135281" y="0"/>
              </a:moveTo>
              <a:lnTo>
                <a:pt x="135281" y="392366"/>
              </a:lnTo>
              <a:lnTo>
                <a:pt x="45720" y="39236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C9B44E-66E0-9441-8C46-EE0CF709EB44}">
      <dsp:nvSpPr>
        <dsp:cNvPr id="0" name=""/>
        <dsp:cNvSpPr/>
      </dsp:nvSpPr>
      <dsp:spPr>
        <a:xfrm>
          <a:off x="2531952" y="428414"/>
          <a:ext cx="1032095" cy="179123"/>
        </a:xfrm>
        <a:custGeom>
          <a:avLst/>
          <a:gdLst/>
          <a:ahLst/>
          <a:cxnLst/>
          <a:rect l="0" t="0" r="0" b="0"/>
          <a:pathLst>
            <a:path>
              <a:moveTo>
                <a:pt x="1032095" y="0"/>
              </a:moveTo>
              <a:lnTo>
                <a:pt x="1032095" y="89561"/>
              </a:lnTo>
              <a:lnTo>
                <a:pt x="0" y="89561"/>
              </a:lnTo>
              <a:lnTo>
                <a:pt x="0" y="17912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D5032-7111-3A49-ADF0-BF817255DAF1}">
      <dsp:nvSpPr>
        <dsp:cNvPr id="0" name=""/>
        <dsp:cNvSpPr/>
      </dsp:nvSpPr>
      <dsp:spPr>
        <a:xfrm>
          <a:off x="3137561" y="1928"/>
          <a:ext cx="852971" cy="4264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Mantid</a:t>
          </a:r>
          <a:r>
            <a:rPr lang="en-US" sz="800" kern="1200" dirty="0" smtClean="0"/>
            <a:t> </a:t>
          </a:r>
          <a:r>
            <a:rPr lang="en-US" sz="800" kern="1200" dirty="0" err="1" smtClean="0"/>
            <a:t>Gui</a:t>
          </a:r>
          <a:endParaRPr lang="en-US" sz="800" kern="1200" dirty="0"/>
        </a:p>
      </dsp:txBody>
      <dsp:txXfrm>
        <a:off x="3158380" y="22747"/>
        <a:ext cx="811333" cy="384847"/>
      </dsp:txXfrm>
    </dsp:sp>
    <dsp:sp modelId="{2AA63E59-1196-8546-9DBF-C57EC3C41397}">
      <dsp:nvSpPr>
        <dsp:cNvPr id="0" name=""/>
        <dsp:cNvSpPr/>
      </dsp:nvSpPr>
      <dsp:spPr>
        <a:xfrm>
          <a:off x="2105466" y="607538"/>
          <a:ext cx="852971" cy="4264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Mantid</a:t>
          </a: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Reduction</a:t>
          </a:r>
          <a:endParaRPr lang="en-US" sz="800" kern="1200" dirty="0"/>
        </a:p>
      </dsp:txBody>
      <dsp:txXfrm>
        <a:off x="2126285" y="628357"/>
        <a:ext cx="811333" cy="384847"/>
      </dsp:txXfrm>
    </dsp:sp>
    <dsp:sp modelId="{B8137C1A-4B4C-0843-88E2-B28952C0E52A}">
      <dsp:nvSpPr>
        <dsp:cNvPr id="0" name=""/>
        <dsp:cNvSpPr/>
      </dsp:nvSpPr>
      <dsp:spPr>
        <a:xfrm>
          <a:off x="1589419" y="1213147"/>
          <a:ext cx="852971" cy="426485"/>
        </a:xfrm>
        <a:prstGeom prst="hexag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Experimental Data</a:t>
          </a:r>
          <a:endParaRPr lang="en-US" sz="800" kern="1200" dirty="0"/>
        </a:p>
      </dsp:txBody>
      <dsp:txXfrm>
        <a:off x="1696040" y="1266458"/>
        <a:ext cx="639729" cy="319863"/>
      </dsp:txXfrm>
    </dsp:sp>
    <dsp:sp modelId="{24B35CE4-655E-4644-AD06-C01F64CD3428}">
      <dsp:nvSpPr>
        <dsp:cNvPr id="0" name=""/>
        <dsp:cNvSpPr/>
      </dsp:nvSpPr>
      <dsp:spPr>
        <a:xfrm>
          <a:off x="3137561" y="607538"/>
          <a:ext cx="852971" cy="4264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Mantid</a:t>
          </a:r>
          <a:r>
            <a:rPr lang="en-US" sz="800" kern="1200" dirty="0" smtClean="0"/>
            <a:t> Visualization</a:t>
          </a:r>
          <a:endParaRPr lang="en-US" sz="800" kern="1200" dirty="0"/>
        </a:p>
      </dsp:txBody>
      <dsp:txXfrm>
        <a:off x="3158380" y="628357"/>
        <a:ext cx="811333" cy="384847"/>
      </dsp:txXfrm>
    </dsp:sp>
    <dsp:sp modelId="{48A5984B-744F-0349-A4BE-97963E4067D9}">
      <dsp:nvSpPr>
        <dsp:cNvPr id="0" name=""/>
        <dsp:cNvSpPr/>
      </dsp:nvSpPr>
      <dsp:spPr>
        <a:xfrm>
          <a:off x="4169657" y="607538"/>
          <a:ext cx="852971" cy="426485"/>
        </a:xfrm>
        <a:prstGeom prst="trapezoid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Dakota</a:t>
          </a:r>
          <a:endParaRPr lang="en-US" sz="800" kern="1200" dirty="0"/>
        </a:p>
      </dsp:txBody>
      <dsp:txXfrm>
        <a:off x="4240738" y="643078"/>
        <a:ext cx="710809" cy="390945"/>
      </dsp:txXfrm>
    </dsp:sp>
    <dsp:sp modelId="{A4AAD52E-BDAD-7543-97B4-98F9F07B18E7}">
      <dsp:nvSpPr>
        <dsp:cNvPr id="0" name=""/>
        <dsp:cNvSpPr/>
      </dsp:nvSpPr>
      <dsp:spPr>
        <a:xfrm>
          <a:off x="3137561" y="1213147"/>
          <a:ext cx="852971" cy="426485"/>
        </a:xfrm>
        <a:prstGeom prst="trapezoid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Intelligent Script</a:t>
          </a:r>
          <a:endParaRPr lang="en-US" sz="800" kern="1200" dirty="0"/>
        </a:p>
      </dsp:txBody>
      <dsp:txXfrm>
        <a:off x="3208642" y="1248687"/>
        <a:ext cx="710809" cy="390945"/>
      </dsp:txXfrm>
    </dsp:sp>
    <dsp:sp modelId="{94CF32B4-2539-124D-B19A-9824692B7E79}">
      <dsp:nvSpPr>
        <dsp:cNvPr id="0" name=""/>
        <dsp:cNvSpPr/>
      </dsp:nvSpPr>
      <dsp:spPr>
        <a:xfrm>
          <a:off x="2621514" y="1818757"/>
          <a:ext cx="852971" cy="426485"/>
        </a:xfrm>
        <a:prstGeom prst="parallelogram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Run MD in Batch</a:t>
          </a:r>
          <a:endParaRPr lang="en-US" sz="800" kern="1200" dirty="0"/>
        </a:p>
      </dsp:txBody>
      <dsp:txXfrm>
        <a:off x="2737020" y="1876510"/>
        <a:ext cx="621959" cy="310979"/>
      </dsp:txXfrm>
    </dsp:sp>
    <dsp:sp modelId="{950FF9D2-E157-D641-ABA0-F1E074252B8D}">
      <dsp:nvSpPr>
        <dsp:cNvPr id="0" name=""/>
        <dsp:cNvSpPr/>
      </dsp:nvSpPr>
      <dsp:spPr>
        <a:xfrm>
          <a:off x="2105466" y="2424366"/>
          <a:ext cx="852971" cy="4264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Mantid</a:t>
          </a:r>
          <a:r>
            <a:rPr lang="en-US" sz="800" kern="1200" dirty="0" smtClean="0"/>
            <a:t> convert to SQE optimizes </a:t>
          </a:r>
          <a:r>
            <a:rPr lang="en-US" sz="800" kern="1200" dirty="0" err="1" smtClean="0"/>
            <a:t>bkg</a:t>
          </a:r>
          <a:r>
            <a:rPr lang="en-US" sz="800" kern="1200" dirty="0" smtClean="0"/>
            <a:t> and scale factor</a:t>
          </a:r>
          <a:endParaRPr lang="en-US" sz="800" kern="1200" dirty="0"/>
        </a:p>
      </dsp:txBody>
      <dsp:txXfrm>
        <a:off x="2126285" y="2445185"/>
        <a:ext cx="811333" cy="384847"/>
      </dsp:txXfrm>
    </dsp:sp>
    <dsp:sp modelId="{BD56932F-487C-8A4D-8BFC-02D740FFC38D}">
      <dsp:nvSpPr>
        <dsp:cNvPr id="0" name=""/>
        <dsp:cNvSpPr/>
      </dsp:nvSpPr>
      <dsp:spPr>
        <a:xfrm>
          <a:off x="1589419" y="3029976"/>
          <a:ext cx="852971" cy="426485"/>
        </a:xfrm>
        <a:prstGeom prst="hexag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Theory Data</a:t>
          </a:r>
          <a:endParaRPr lang="en-US" sz="800" kern="1200" dirty="0"/>
        </a:p>
      </dsp:txBody>
      <dsp:txXfrm>
        <a:off x="1696040" y="3083287"/>
        <a:ext cx="639729" cy="319863"/>
      </dsp:txXfrm>
    </dsp:sp>
    <dsp:sp modelId="{C7A13D00-C703-254A-86A8-282ADEF5D78F}">
      <dsp:nvSpPr>
        <dsp:cNvPr id="0" name=""/>
        <dsp:cNvSpPr/>
      </dsp:nvSpPr>
      <dsp:spPr>
        <a:xfrm>
          <a:off x="1073371" y="3635585"/>
          <a:ext cx="852971" cy="426485"/>
        </a:xfrm>
        <a:prstGeom prst="trapezoid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Cost Function</a:t>
          </a:r>
          <a:endParaRPr lang="en-US" sz="800" kern="1200" dirty="0"/>
        </a:p>
      </dsp:txBody>
      <dsp:txXfrm>
        <a:off x="1144452" y="3671125"/>
        <a:ext cx="710809" cy="390945"/>
      </dsp:txXfrm>
    </dsp:sp>
    <dsp:sp modelId="{8C51DA60-26FE-0741-A536-E5B08FA627D1}">
      <dsp:nvSpPr>
        <dsp:cNvPr id="0" name=""/>
        <dsp:cNvSpPr/>
      </dsp:nvSpPr>
      <dsp:spPr>
        <a:xfrm>
          <a:off x="3653609" y="1818757"/>
          <a:ext cx="852971" cy="426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Change Instrument Resolution Only</a:t>
          </a:r>
          <a:endParaRPr lang="en-US" sz="800" kern="1200" dirty="0"/>
        </a:p>
      </dsp:txBody>
      <dsp:txXfrm>
        <a:off x="3653609" y="1818757"/>
        <a:ext cx="852971" cy="426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ED3E41-E2DE-48B7-AD25-2C05D8372D60}" type="datetime4">
              <a:rPr lang="en-US" smtClean="0"/>
              <a:pPr/>
              <a:t>November 28,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02C6-8B37-41F0-B3E4-774551D1C22F}" type="datetime4">
              <a:rPr lang="en-US" smtClean="0"/>
              <a:pPr/>
              <a:t>November 28,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F78D1B-BB73-41B2-8202-C6678B761557}" type="datetime4">
              <a:rPr lang="en-US" smtClean="0"/>
              <a:pPr/>
              <a:t>November 28,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E46-B9AD-4605-BA48-F4BA770367EA}" type="datetime4">
              <a:rPr lang="en-US" smtClean="0"/>
              <a:pPr/>
              <a:t>November 28,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492-1D66-40E5-BF5F-8AE5B76A3760}" type="datetime4">
              <a:rPr lang="en-US" smtClean="0"/>
              <a:pPr/>
              <a:t>November 28,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20655-FBEF-4656-A8A9-E7D9EB4F4DEC}" type="datetime4">
              <a:rPr lang="en-US" smtClean="0"/>
              <a:pPr/>
              <a:t>November 28,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BA2-D035-44CD-B6C5-345CD46C68A9}" type="datetime4">
              <a:rPr lang="en-US" smtClean="0"/>
              <a:pPr/>
              <a:t>November 28,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2544D9-E8EB-4DFC-9BAC-8FC5CFB1A919}" type="datetime4">
              <a:rPr lang="en-US" smtClean="0"/>
              <a:pPr/>
              <a:t>November 28,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Drto </a:t>
            </a:r>
            <a:r>
              <a:rPr lang="en-US" dirty="0" smtClean="0"/>
              <a:t>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94904-8048-429B-BF77-F17DA8F8287B}" type="datetime4">
              <a:rPr lang="en-US" smtClean="0"/>
              <a:pPr/>
              <a:t>November 28,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6441D7B3-F7C5-4013-AC5D-399DD8DB11FA}" type="datetime4">
              <a:rPr lang="en-US" smtClean="0"/>
              <a:pPr/>
              <a:t>November 28,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Vickie E Lynch</a:t>
            </a:r>
          </a:p>
          <a:p>
            <a:r>
              <a:rPr lang="en-US" dirty="0" smtClean="0"/>
              <a:t>November 20, 2012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Dakota for CAMM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9444" y1="14563" x2="19444" y2="14563"/>
                        <a14:foregroundMark x1="19444" y1="14563" x2="19444" y2="145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2483" y="647181"/>
            <a:ext cx="1998279" cy="19057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3742" y="326614"/>
            <a:ext cx="4000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22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parameters to optimize?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Hydrogen charge</a:t>
            </a:r>
          </a:p>
          <a:p>
            <a:r>
              <a:rPr lang="en-US" dirty="0" smtClean="0"/>
              <a:t>Shift</a:t>
            </a:r>
          </a:p>
          <a:p>
            <a:r>
              <a:rPr lang="en-US" dirty="0" smtClean="0"/>
              <a:t>Instrument </a:t>
            </a:r>
            <a:r>
              <a:rPr lang="en-US" smtClean="0"/>
              <a:t>resolution parameters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43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6087518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6" name="Elbow Connector 45"/>
          <p:cNvCxnSpPr/>
          <p:nvPr/>
        </p:nvCxnSpPr>
        <p:spPr>
          <a:xfrm rot="5400000">
            <a:off x="2291903" y="3762298"/>
            <a:ext cx="1939856" cy="539290"/>
          </a:xfrm>
          <a:prstGeom prst="bentConnector3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444494" y="5358526"/>
            <a:ext cx="2834069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278563" y="2453091"/>
            <a:ext cx="0" cy="290543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/>
          <p:nvPr/>
        </p:nvCxnSpPr>
        <p:spPr>
          <a:xfrm rot="10800000" flipV="1">
            <a:off x="4505676" y="3610046"/>
            <a:ext cx="1113372" cy="539330"/>
          </a:xfrm>
          <a:prstGeom prst="bentConnector3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992186" y="5001871"/>
            <a:ext cx="0" cy="72486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520268" y="2593228"/>
            <a:ext cx="704556" cy="1425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Parameters</a:t>
            </a:r>
            <a:endParaRPr lang="en-US" sz="800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6278563" y="2453091"/>
            <a:ext cx="0" cy="413638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6116658" y="2312460"/>
            <a:ext cx="0" cy="281261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3401004" y="5245170"/>
            <a:ext cx="130473" cy="0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4505675" y="4149377"/>
            <a:ext cx="243551" cy="0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4979909" y="3414220"/>
            <a:ext cx="243551" cy="0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3940654" y="2832002"/>
            <a:ext cx="121413" cy="0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4488277" y="4001565"/>
            <a:ext cx="78287" cy="0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3940655" y="4649803"/>
            <a:ext cx="121412" cy="0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5485474" y="2827821"/>
            <a:ext cx="243551" cy="0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066597" y="1961772"/>
            <a:ext cx="0" cy="72486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97877" y="1883481"/>
            <a:ext cx="0" cy="143701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16658" y="1949229"/>
            <a:ext cx="0" cy="12543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872546" y="5287237"/>
            <a:ext cx="704556" cy="1425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chisq</a:t>
            </a:r>
            <a:endParaRPr lang="en-US" sz="800" dirty="0"/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>
          <a:xfrm>
            <a:off x="5729025" y="5358526"/>
            <a:ext cx="143521" cy="0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91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Reduce expensive function evaluations</a:t>
            </a:r>
          </a:p>
          <a:p>
            <a:pPr lvl="1"/>
            <a:r>
              <a:rPr lang="en-US" dirty="0" smtClean="0"/>
              <a:t>What if variable is only epsilon away from previous</a:t>
            </a:r>
          </a:p>
          <a:p>
            <a:pPr lvl="2"/>
            <a:r>
              <a:rPr lang="en-US" dirty="0" smtClean="0"/>
              <a:t>If fitness is same will optimization assume this is minimum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20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Make temporary directory that includes function evaluation #</a:t>
            </a:r>
          </a:p>
          <a:p>
            <a:r>
              <a:rPr lang="en-US" dirty="0" smtClean="0"/>
              <a:t>Copy </a:t>
            </a:r>
            <a:r>
              <a:rPr lang="en-US" dirty="0" err="1" smtClean="0"/>
              <a:t>dakota</a:t>
            </a:r>
            <a:r>
              <a:rPr lang="en-US" dirty="0" smtClean="0"/>
              <a:t> input file to that directory</a:t>
            </a:r>
          </a:p>
          <a:p>
            <a:r>
              <a:rPr lang="en-US" dirty="0" smtClean="0"/>
              <a:t>Check if parameters have been run before (</a:t>
            </a:r>
            <a:r>
              <a:rPr lang="en-US" dirty="0" err="1" smtClean="0"/>
              <a:t>dakota.rst</a:t>
            </a:r>
            <a:r>
              <a:rPr lang="en-US" dirty="0" smtClean="0"/>
              <a:t>)</a:t>
            </a:r>
          </a:p>
          <a:p>
            <a:r>
              <a:rPr lang="en-US" dirty="0"/>
              <a:t>I</a:t>
            </a:r>
            <a:r>
              <a:rPr lang="en-US" dirty="0" smtClean="0"/>
              <a:t>f fitness of parameters exists in </a:t>
            </a:r>
            <a:r>
              <a:rPr lang="en-US" dirty="0" err="1" smtClean="0"/>
              <a:t>dakota.rst</a:t>
            </a:r>
            <a:endParaRPr lang="en-US" dirty="0" smtClean="0"/>
          </a:p>
          <a:p>
            <a:pPr lvl="1"/>
            <a:r>
              <a:rPr lang="en-US" dirty="0" smtClean="0"/>
              <a:t>Get SQE from temporary directory for that function evaluation</a:t>
            </a:r>
          </a:p>
          <a:p>
            <a:r>
              <a:rPr lang="en-US" dirty="0" smtClean="0"/>
              <a:t>Else</a:t>
            </a:r>
          </a:p>
          <a:p>
            <a:pPr lvl="1"/>
            <a:r>
              <a:rPr lang="en-US" dirty="0" smtClean="0"/>
              <a:t>Create simulation input file from </a:t>
            </a:r>
            <a:r>
              <a:rPr lang="en-US" dirty="0" err="1" smtClean="0"/>
              <a:t>dakota</a:t>
            </a:r>
            <a:r>
              <a:rPr lang="en-US" dirty="0" smtClean="0"/>
              <a:t> input file</a:t>
            </a:r>
          </a:p>
          <a:p>
            <a:pPr lvl="1"/>
            <a:r>
              <a:rPr lang="en-US" dirty="0" smtClean="0"/>
              <a:t>Submit simulation to batch</a:t>
            </a:r>
          </a:p>
          <a:p>
            <a:pPr lvl="1"/>
            <a:r>
              <a:rPr lang="en-US" dirty="0" smtClean="0"/>
              <a:t>Check for completion</a:t>
            </a:r>
          </a:p>
          <a:p>
            <a:pPr lvl="2"/>
            <a:r>
              <a:rPr lang="en-US" dirty="0" smtClean="0"/>
              <a:t>Compare to experimental data using </a:t>
            </a:r>
            <a:r>
              <a:rPr lang="en-US" dirty="0" err="1" smtClean="0"/>
              <a:t>Mantid</a:t>
            </a:r>
            <a:endParaRPr lang="en-US" dirty="0" smtClean="0"/>
          </a:p>
          <a:p>
            <a:pPr lvl="2"/>
            <a:r>
              <a:rPr lang="en-US" dirty="0" smtClean="0"/>
              <a:t>Output </a:t>
            </a:r>
            <a:r>
              <a:rPr lang="en-US" dirty="0" err="1" smtClean="0"/>
              <a:t>chisq</a:t>
            </a:r>
            <a:r>
              <a:rPr lang="en-US" dirty="0" smtClean="0"/>
              <a:t> to file for Dakota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4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Where should first optimization runs be tested?</a:t>
            </a:r>
          </a:p>
          <a:p>
            <a:pPr lvl="1"/>
            <a:r>
              <a:rPr lang="en-US" dirty="0" smtClean="0"/>
              <a:t>Directors Discretionary allocation:  Jaguar, Smoky, Lens</a:t>
            </a:r>
          </a:p>
          <a:p>
            <a:pPr lvl="2"/>
            <a:r>
              <a:rPr lang="en-US" dirty="0" smtClean="0"/>
              <a:t>Judy Hill will help install Dakota</a:t>
            </a:r>
          </a:p>
          <a:p>
            <a:pPr lvl="2"/>
            <a:r>
              <a:rPr lang="en-US" dirty="0" smtClean="0"/>
              <a:t>NAMD module for Jaguar and Lens</a:t>
            </a:r>
          </a:p>
          <a:p>
            <a:pPr lvl="1"/>
            <a:r>
              <a:rPr lang="en-US" dirty="0" smtClean="0"/>
              <a:t>NERSC allocation: Hopper</a:t>
            </a:r>
          </a:p>
          <a:p>
            <a:pPr lvl="2"/>
            <a:r>
              <a:rPr lang="en-US" dirty="0" smtClean="0"/>
              <a:t>Dakota installed in project area</a:t>
            </a:r>
          </a:p>
          <a:p>
            <a:pPr lvl="2"/>
            <a:r>
              <a:rPr lang="en-US" dirty="0" smtClean="0"/>
              <a:t>NAMD module for Hopper</a:t>
            </a:r>
          </a:p>
          <a:p>
            <a:pPr lvl="1"/>
            <a:r>
              <a:rPr lang="en-US" dirty="0" smtClean="0"/>
              <a:t>NDAV clusters:  Fermi, Chadwick</a:t>
            </a:r>
          </a:p>
          <a:p>
            <a:pPr lvl="2"/>
            <a:r>
              <a:rPr lang="en-US" dirty="0" err="1" smtClean="0"/>
              <a:t>Mantid</a:t>
            </a:r>
            <a:r>
              <a:rPr lang="en-US" dirty="0"/>
              <a:t> </a:t>
            </a:r>
            <a:r>
              <a:rPr lang="en-US" dirty="0" smtClean="0"/>
              <a:t>module for Fermi; installed on Chadwick</a:t>
            </a:r>
          </a:p>
          <a:p>
            <a:pPr lvl="1"/>
            <a:r>
              <a:rPr lang="en-US" dirty="0" smtClean="0"/>
              <a:t>Testing on 8 node workstation</a:t>
            </a:r>
          </a:p>
          <a:p>
            <a:pPr lvl="2"/>
            <a:r>
              <a:rPr lang="en-US" dirty="0" smtClean="0"/>
              <a:t>Dakota &amp; </a:t>
            </a:r>
            <a:r>
              <a:rPr lang="en-US" dirty="0" err="1" smtClean="0"/>
              <a:t>Mantid</a:t>
            </a:r>
            <a:r>
              <a:rPr lang="en-US" dirty="0" smtClean="0"/>
              <a:t> installed</a:t>
            </a:r>
          </a:p>
          <a:p>
            <a:pPr lvl="2"/>
            <a:r>
              <a:rPr lang="en-US" dirty="0" smtClean="0"/>
              <a:t>1404 Phonon Line Width evaluation</a:t>
            </a:r>
          </a:p>
          <a:p>
            <a:pPr lvl="3"/>
            <a:r>
              <a:rPr lang="en-US" dirty="0" smtClean="0"/>
              <a:t>472 min using 1 core </a:t>
            </a:r>
          </a:p>
          <a:p>
            <a:pPr lvl="3"/>
            <a:r>
              <a:rPr lang="en-US" dirty="0"/>
              <a:t>38 min using 8 </a:t>
            </a:r>
            <a:r>
              <a:rPr lang="en-US" dirty="0" smtClean="0"/>
              <a:t>cores (speedup 12.4)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2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Dakota running parallel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049873" cy="450032"/>
          </a:xfrm>
        </p:spPr>
        <p:txBody>
          <a:bodyPr/>
          <a:lstStyle/>
          <a:p>
            <a:r>
              <a:rPr lang="en-US" dirty="0" smtClean="0"/>
              <a:t>From Narayanan et. al., Int. J. High </a:t>
            </a:r>
            <a:r>
              <a:rPr lang="en-US" dirty="0" err="1" smtClean="0"/>
              <a:t>Perf</a:t>
            </a:r>
            <a:r>
              <a:rPr lang="en-US" dirty="0" smtClean="0"/>
              <a:t>. Comp. App., July 2012: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313112"/>
            <a:ext cx="9144000" cy="3657600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</p:pic>
      <p:sp>
        <p:nvSpPr>
          <p:cNvPr id="6" name="TextBox 5"/>
          <p:cNvSpPr txBox="1"/>
          <p:nvPr/>
        </p:nvSpPr>
        <p:spPr>
          <a:xfrm>
            <a:off x="3586183" y="2420986"/>
            <a:ext cx="16321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Dakota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496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6225" y="106815"/>
            <a:ext cx="8595360" cy="493776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dirty="0" smtClean="0"/>
              <a:t>#</a:t>
            </a:r>
            <a:r>
              <a:rPr lang="en-US" sz="4000" dirty="0"/>
              <a:t># DAKOTA INPUT FILE </a:t>
            </a:r>
          </a:p>
          <a:p>
            <a:pPr marL="0" indent="0">
              <a:buNone/>
            </a:pPr>
            <a:r>
              <a:rPr lang="en-US" sz="4000" dirty="0"/>
              <a:t>#</a:t>
            </a:r>
          </a:p>
          <a:p>
            <a:pPr marL="0" indent="0">
              <a:buNone/>
            </a:pPr>
            <a:r>
              <a:rPr lang="en-US" sz="4000" dirty="0"/>
              <a:t># execute as:</a:t>
            </a:r>
          </a:p>
          <a:p>
            <a:pPr marL="0" indent="0">
              <a:buNone/>
            </a:pPr>
            <a:r>
              <a:rPr lang="en-US" sz="4000" dirty="0"/>
              <a:t>#       $(DAKOTA_PATH)/bin/</a:t>
            </a:r>
            <a:r>
              <a:rPr lang="en-US" sz="4000" dirty="0" err="1"/>
              <a:t>dakota</a:t>
            </a:r>
            <a:r>
              <a:rPr lang="en-US" sz="4000" dirty="0"/>
              <a:t> dakota_param_8d.in</a:t>
            </a:r>
          </a:p>
          <a:p>
            <a:pPr marL="0" indent="0">
              <a:buNone/>
            </a:pPr>
            <a:r>
              <a:rPr lang="en-US" sz="4000" dirty="0" smtClean="0"/>
              <a:t>#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strategy,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single_method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	  </a:t>
            </a:r>
            <a:r>
              <a:rPr lang="en-US" sz="4000" dirty="0" err="1"/>
              <a:t>graphics,tabular_graphics_data</a:t>
            </a: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method</a:t>
            </a:r>
            <a:r>
              <a:rPr lang="en-US" sz="4000" dirty="0"/>
              <a:t>,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multidim_parameter_study</a:t>
            </a:r>
            <a:r>
              <a:rPr lang="en-US" sz="4000" dirty="0"/>
              <a:t>		</a:t>
            </a:r>
          </a:p>
          <a:p>
            <a:pPr marL="0" indent="0">
              <a:buNone/>
            </a:pPr>
            <a:r>
              <a:rPr lang="fr-FR" sz="4000" dirty="0"/>
              <a:t>	  partitions = 1 1 1 1 1 1 1 1			</a:t>
            </a:r>
          </a:p>
          <a:p>
            <a:pPr marL="0" indent="0">
              <a:buNone/>
            </a:pPr>
            <a:r>
              <a:rPr lang="fr-FR" sz="4000" dirty="0"/>
              <a:t>	  output </a:t>
            </a:r>
            <a:r>
              <a:rPr lang="fr-FR" sz="4000" dirty="0" err="1" smtClean="0"/>
              <a:t>verbose</a:t>
            </a:r>
            <a:endParaRPr lang="fr-FR" sz="4000" dirty="0"/>
          </a:p>
          <a:p>
            <a:pPr marL="0" indent="0">
              <a:buNone/>
            </a:pPr>
            <a:r>
              <a:rPr lang="fr-FR" sz="4000" dirty="0"/>
              <a:t>model,</a:t>
            </a:r>
          </a:p>
          <a:p>
            <a:pPr marL="0" indent="0">
              <a:buNone/>
            </a:pPr>
            <a:r>
              <a:rPr lang="fr-FR" sz="4000" dirty="0"/>
              <a:t>	</a:t>
            </a:r>
            <a:r>
              <a:rPr lang="fr-FR" sz="4000" dirty="0" smtClean="0"/>
              <a:t>single</a:t>
            </a:r>
            <a:endParaRPr lang="fr-FR" sz="4000" dirty="0"/>
          </a:p>
          <a:p>
            <a:pPr marL="0" indent="0">
              <a:buNone/>
            </a:pPr>
            <a:r>
              <a:rPr lang="fr-FR" sz="4000" dirty="0"/>
              <a:t>variables,</a:t>
            </a:r>
          </a:p>
          <a:p>
            <a:pPr marL="0" indent="0">
              <a:buNone/>
            </a:pPr>
            <a:r>
              <a:rPr lang="fr-FR" sz="4000" dirty="0"/>
              <a:t>	</a:t>
            </a:r>
            <a:r>
              <a:rPr lang="fr-FR" sz="4000" dirty="0" err="1"/>
              <a:t>continuous_design</a:t>
            </a:r>
            <a:r>
              <a:rPr lang="fr-FR" sz="4000" dirty="0"/>
              <a:t> = 8</a:t>
            </a:r>
          </a:p>
          <a:p>
            <a:pPr marL="0" indent="0">
              <a:buNone/>
            </a:pPr>
            <a:r>
              <a:rPr lang="en-US" sz="4000" dirty="0"/>
              <a:t>      	  </a:t>
            </a:r>
            <a:r>
              <a:rPr lang="en-US" sz="4000" dirty="0" err="1"/>
              <a:t>lower_bounds</a:t>
            </a:r>
            <a:r>
              <a:rPr lang="en-US" sz="4000" dirty="0"/>
              <a:t>      =  50.  500.  .59   4.   70.  500.  .59   4. </a:t>
            </a:r>
          </a:p>
          <a:p>
            <a:pPr marL="0" indent="0">
              <a:buNone/>
            </a:pPr>
            <a:r>
              <a:rPr lang="en-US" sz="4000" dirty="0"/>
              <a:t>	  </a:t>
            </a:r>
            <a:r>
              <a:rPr lang="en-US" sz="4000" dirty="0" err="1"/>
              <a:t>upper_bounds</a:t>
            </a:r>
            <a:r>
              <a:rPr lang="en-US" sz="4000" dirty="0"/>
              <a:t>      =  150. 800.  .61   6.   250. 800.  .61   6.		 	   	 	</a:t>
            </a:r>
          </a:p>
          <a:p>
            <a:pPr marL="0" indent="0">
              <a:buNone/>
            </a:pPr>
            <a:r>
              <a:rPr lang="en-US" sz="4000" dirty="0"/>
              <a:t>	  descriptors       = '</a:t>
            </a:r>
            <a:r>
              <a:rPr lang="en-US" sz="4000" dirty="0" err="1"/>
              <a:t>mu_a_healthy</a:t>
            </a:r>
            <a:r>
              <a:rPr lang="en-US" sz="4000" dirty="0"/>
              <a:t>' '</a:t>
            </a:r>
            <a:r>
              <a:rPr lang="en-US" sz="4000" dirty="0" err="1"/>
              <a:t>mu_s_healthy</a:t>
            </a:r>
            <a:r>
              <a:rPr lang="en-US" sz="4000" dirty="0"/>
              <a:t>' 'k_0_healthy' 'w_0_healthy' '</a:t>
            </a:r>
            <a:r>
              <a:rPr lang="en-US" sz="4000" dirty="0" err="1"/>
              <a:t>mu_a_tumor</a:t>
            </a:r>
            <a:r>
              <a:rPr lang="en-US" sz="4000" dirty="0"/>
              <a:t>' '</a:t>
            </a:r>
            <a:r>
              <a:rPr lang="en-US" sz="4000" dirty="0" err="1"/>
              <a:t>mu_s_tumor</a:t>
            </a:r>
            <a:r>
              <a:rPr lang="en-US" sz="4000" dirty="0"/>
              <a:t>' 'k_0_tumor' '</a:t>
            </a:r>
            <a:r>
              <a:rPr lang="en-US" sz="4000" dirty="0" smtClean="0"/>
              <a:t>w_0_tumor'</a:t>
            </a:r>
            <a:r>
              <a:rPr lang="en-US" sz="4000" dirty="0"/>
              <a:t>	        	 </a:t>
            </a:r>
          </a:p>
          <a:p>
            <a:pPr marL="0" indent="0">
              <a:buNone/>
            </a:pPr>
            <a:r>
              <a:rPr lang="en-US" sz="4000" dirty="0"/>
              <a:t># should run on 6 </a:t>
            </a:r>
            <a:r>
              <a:rPr lang="en-US" sz="4000" dirty="0" err="1"/>
              <a:t>procs</a:t>
            </a:r>
            <a:r>
              <a:rPr lang="en-US" sz="4000" dirty="0"/>
              <a:t> total</a:t>
            </a:r>
          </a:p>
          <a:p>
            <a:pPr marL="0" indent="0">
              <a:buNone/>
            </a:pPr>
            <a:r>
              <a:rPr lang="en-US" sz="4000" dirty="0"/>
              <a:t># </a:t>
            </a:r>
            <a:r>
              <a:rPr lang="en-US" sz="4000" dirty="0" err="1"/>
              <a:t>dakota</a:t>
            </a:r>
            <a:r>
              <a:rPr lang="en-US" sz="4000" dirty="0"/>
              <a:t> is run in SERIAL but each forked function evaluation will run in parallel</a:t>
            </a:r>
          </a:p>
          <a:p>
            <a:pPr marL="0" indent="0">
              <a:buNone/>
            </a:pPr>
            <a:r>
              <a:rPr lang="en-US" sz="4000" dirty="0"/>
              <a:t># asynchronous </a:t>
            </a:r>
            <a:r>
              <a:rPr lang="en-US" sz="4000" dirty="0" err="1"/>
              <a:t>evaluation_concurrency</a:t>
            </a:r>
            <a:r>
              <a:rPr lang="en-US" sz="4000" dirty="0"/>
              <a:t> = 3 will allow all 3 function </a:t>
            </a:r>
            <a:r>
              <a:rPr lang="en-US" sz="4000" dirty="0" err="1"/>
              <a:t>evals</a:t>
            </a:r>
            <a:r>
              <a:rPr lang="en-US" sz="4000" dirty="0"/>
              <a:t> at the same time</a:t>
            </a:r>
          </a:p>
          <a:p>
            <a:pPr marL="0" indent="0">
              <a:buNone/>
            </a:pPr>
            <a:r>
              <a:rPr lang="en-US" sz="4000" dirty="0"/>
              <a:t># fork w/ </a:t>
            </a:r>
            <a:r>
              <a:rPr lang="en-US" sz="4000" dirty="0" err="1"/>
              <a:t>mpirun</a:t>
            </a:r>
            <a:r>
              <a:rPr lang="en-US" sz="4000" dirty="0"/>
              <a:t> -n 2  will run 2 </a:t>
            </a:r>
            <a:r>
              <a:rPr lang="en-US" sz="4000" dirty="0" err="1"/>
              <a:t>procs</a:t>
            </a:r>
            <a:r>
              <a:rPr lang="en-US" sz="4000" dirty="0"/>
              <a:t> per function </a:t>
            </a:r>
            <a:r>
              <a:rPr lang="en-US" sz="4000" dirty="0" err="1"/>
              <a:t>eval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interface,</a:t>
            </a:r>
          </a:p>
          <a:p>
            <a:pPr marL="0" indent="0">
              <a:buNone/>
            </a:pPr>
            <a:r>
              <a:rPr lang="en-US" sz="4000" dirty="0"/>
              <a:t>	fork </a:t>
            </a:r>
          </a:p>
          <a:p>
            <a:pPr marL="0" indent="0">
              <a:buNone/>
            </a:pPr>
            <a:r>
              <a:rPr lang="en-US" sz="4000" dirty="0"/>
              <a:t>	  </a:t>
            </a:r>
            <a:r>
              <a:rPr lang="en-US" sz="4000" dirty="0" err="1"/>
              <a:t>analysis_driver</a:t>
            </a:r>
            <a:r>
              <a:rPr lang="en-US" sz="4000" dirty="0"/>
              <a:t> = '</a:t>
            </a:r>
            <a:r>
              <a:rPr lang="en-US" sz="4000" dirty="0" err="1"/>
              <a:t>mpirun</a:t>
            </a:r>
            <a:r>
              <a:rPr lang="en-US" sz="4000" dirty="0"/>
              <a:t> -n 2 python /data/</a:t>
            </a:r>
            <a:r>
              <a:rPr lang="en-US" sz="4000" dirty="0" err="1"/>
              <a:t>fuentes</a:t>
            </a:r>
            <a:r>
              <a:rPr lang="en-US" sz="4000" dirty="0"/>
              <a:t>/</a:t>
            </a:r>
            <a:r>
              <a:rPr lang="en-US" sz="4000" dirty="0" err="1"/>
              <a:t>mdacc</a:t>
            </a:r>
            <a:r>
              <a:rPr lang="en-US" sz="4000" dirty="0"/>
              <a:t>/</a:t>
            </a:r>
            <a:r>
              <a:rPr lang="en-US" sz="4000" dirty="0" err="1"/>
              <a:t>uqModelStudy</a:t>
            </a:r>
            <a:r>
              <a:rPr lang="en-US" sz="4000" dirty="0"/>
              <a:t>/</a:t>
            </a:r>
            <a:r>
              <a:rPr lang="en-US" sz="4000" dirty="0" err="1"/>
              <a:t>deltapModeling.py</a:t>
            </a:r>
            <a:r>
              <a:rPr lang="en-US" sz="4000" dirty="0"/>
              <a:t>'</a:t>
            </a:r>
          </a:p>
          <a:p>
            <a:pPr marL="0" indent="0">
              <a:buNone/>
            </a:pPr>
            <a:r>
              <a:rPr lang="en-US" sz="4000" dirty="0"/>
              <a:t>	  </a:t>
            </a:r>
            <a:r>
              <a:rPr lang="en-US" sz="4000" dirty="0" err="1"/>
              <a:t>parameters_file</a:t>
            </a:r>
            <a:r>
              <a:rPr lang="en-US" sz="4000" dirty="0"/>
              <a:t> = '</a:t>
            </a:r>
            <a:r>
              <a:rPr lang="en-US" sz="4000" dirty="0" err="1"/>
              <a:t>params.in</a:t>
            </a:r>
            <a:r>
              <a:rPr lang="en-US" sz="4000" dirty="0"/>
              <a:t>'</a:t>
            </a:r>
          </a:p>
          <a:p>
            <a:pPr marL="0" indent="0">
              <a:buNone/>
            </a:pPr>
            <a:r>
              <a:rPr lang="en-US" sz="4000" dirty="0"/>
              <a:t>	  </a:t>
            </a:r>
            <a:r>
              <a:rPr lang="en-US" sz="4000" dirty="0" err="1"/>
              <a:t>results_file</a:t>
            </a:r>
            <a:r>
              <a:rPr lang="en-US" sz="4000" dirty="0"/>
              <a:t> = '</a:t>
            </a:r>
            <a:r>
              <a:rPr lang="en-US" sz="4000" dirty="0" err="1"/>
              <a:t>results.out</a:t>
            </a:r>
            <a:r>
              <a:rPr lang="en-US" sz="4000" dirty="0"/>
              <a:t>'</a:t>
            </a:r>
          </a:p>
          <a:p>
            <a:pPr marL="0" indent="0">
              <a:buNone/>
            </a:pPr>
            <a:r>
              <a:rPr lang="en-US" sz="4000" dirty="0"/>
              <a:t>	  asynchronous </a:t>
            </a:r>
            <a:r>
              <a:rPr lang="en-US" sz="4000" dirty="0" err="1"/>
              <a:t>evaluation_concurrency</a:t>
            </a:r>
            <a:r>
              <a:rPr lang="en-US" sz="4000" dirty="0"/>
              <a:t> = 3</a:t>
            </a:r>
          </a:p>
          <a:p>
            <a:pPr marL="0" indent="0">
              <a:buNone/>
            </a:pPr>
            <a:r>
              <a:rPr lang="en-US" sz="4000" dirty="0"/>
              <a:t>	  </a:t>
            </a:r>
            <a:r>
              <a:rPr lang="en-US" sz="4000" dirty="0" err="1"/>
              <a:t>file_save</a:t>
            </a:r>
            <a:r>
              <a:rPr lang="en-US" sz="4000" dirty="0"/>
              <a:t> </a:t>
            </a:r>
            <a:r>
              <a:rPr lang="en-US" sz="4000" dirty="0" err="1" smtClean="0"/>
              <a:t>file_tag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responses,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num_objective_functions</a:t>
            </a:r>
            <a:r>
              <a:rPr lang="en-US" sz="4000" dirty="0"/>
              <a:t> = 1             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no_gradients</a:t>
            </a:r>
            <a:r>
              <a:rPr lang="en-US" sz="4000" dirty="0"/>
              <a:t>				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no_hessians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08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2-11-20 at 8.54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538" y="26097"/>
            <a:ext cx="3292447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544" y="1113121"/>
            <a:ext cx="8591550" cy="10668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Dakota</a:t>
            </a:r>
            <a:br>
              <a:rPr lang="en-US" dirty="0" smtClean="0"/>
            </a:br>
            <a:r>
              <a:rPr lang="en-US" dirty="0" smtClean="0"/>
              <a:t>Function</a:t>
            </a:r>
            <a:br>
              <a:rPr lang="en-US" dirty="0" smtClean="0"/>
            </a:br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/>
              <a:t>Script: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27985" y="228599"/>
            <a:ext cx="3605084" cy="6539149"/>
          </a:xfrm>
        </p:spPr>
        <p:txBody>
          <a:bodyPr/>
          <a:lstStyle/>
          <a:p>
            <a:r>
              <a:rPr lang="en-US" dirty="0" smtClean="0"/>
              <a:t>Coupling script for Dakota and NAMD</a:t>
            </a:r>
          </a:p>
          <a:p>
            <a:r>
              <a:rPr lang="en-US" dirty="0" smtClean="0"/>
              <a:t>Parallel MD code and Dakota node must share file system</a:t>
            </a:r>
          </a:p>
          <a:p>
            <a:r>
              <a:rPr lang="en-US" dirty="0" smtClean="0"/>
              <a:t>Dakota node must be able to submit and check status of batch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22422" y="1898034"/>
            <a:ext cx="10437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Submit NAMD to batch</a:t>
            </a:r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2435499" y="247729"/>
            <a:ext cx="8437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Parameter file from Dakota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3983781" y="4431499"/>
            <a:ext cx="104378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Error code</a:t>
            </a:r>
          </a:p>
          <a:p>
            <a:pPr algn="ctr"/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983781" y="2843694"/>
            <a:ext cx="104378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Error code</a:t>
            </a:r>
          </a:p>
          <a:p>
            <a:pPr algn="ctr"/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070762" y="2113498"/>
            <a:ext cx="95680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Return value back to Dakota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70762" y="3705215"/>
            <a:ext cx="95680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Return value back to Dakota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35439" y="6265838"/>
            <a:ext cx="1209053" cy="584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Compare model with experiment;</a:t>
            </a:r>
          </a:p>
          <a:p>
            <a:pPr algn="ctr"/>
            <a:r>
              <a:rPr lang="en-US" sz="800" dirty="0" smtClean="0"/>
              <a:t>Return fitness to Dakota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8515" y="6273224"/>
            <a:ext cx="1209053" cy="584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Compare model with experiment;</a:t>
            </a:r>
          </a:p>
          <a:p>
            <a:pPr algn="ctr"/>
            <a:r>
              <a:rPr lang="en-US" sz="800" dirty="0" smtClean="0"/>
              <a:t>Return fitness to Dakota</a:t>
            </a:r>
          </a:p>
        </p:txBody>
      </p:sp>
    </p:spTree>
    <p:extLst>
      <p:ext uri="{BB962C8B-B14F-4D97-AF65-F5344CB8AC3E}">
        <p14:creationId xmlns:p14="http://schemas.microsoft.com/office/powerpoint/2010/main" val="194089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Fitness of Model Parameters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8900"/>
            <a:ext cx="9144000" cy="41346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96109" y="1539706"/>
            <a:ext cx="2351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Dakota Function </a:t>
            </a:r>
            <a:r>
              <a:rPr lang="en-US" b="1" dirty="0" err="1" smtClean="0"/>
              <a:t>Eval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76225" y="2501104"/>
            <a:ext cx="5327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7249" y="3906148"/>
            <a:ext cx="8431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NAMD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558947" y="3906148"/>
            <a:ext cx="8431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NAMD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822700" y="4936344"/>
            <a:ext cx="18736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NAMD Code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25301" y="2468838"/>
            <a:ext cx="5327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06557" y="3105834"/>
            <a:ext cx="1530886" cy="646331"/>
          </a:xfrm>
          <a:prstGeom prst="rect">
            <a:avLst/>
          </a:prstGeom>
          <a:noFill/>
          <a:ln w="38100" cap="flat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337443" y="3429000"/>
            <a:ext cx="22941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97792" y="3244334"/>
            <a:ext cx="1530886" cy="369332"/>
          </a:xfrm>
          <a:prstGeom prst="rect">
            <a:avLst/>
          </a:prstGeom>
          <a:noFill/>
          <a:ln w="38100" cap="flat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Mantid</a:t>
            </a:r>
            <a:r>
              <a:rPr lang="en-US" dirty="0" smtClean="0"/>
              <a:t>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9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2415" y="790864"/>
            <a:ext cx="859536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/>
              <a:t>strT</a:t>
            </a:r>
            <a:r>
              <a:rPr lang="en-US" sz="1200" dirty="0"/>
              <a:t>=</a:t>
            </a:r>
            <a:r>
              <a:rPr lang="en-US" sz="1200" dirty="0" err="1"/>
              <a:t>kwargs</a:t>
            </a:r>
            <a:r>
              <a:rPr lang="en-US" sz="1200" dirty="0"/>
              <a:t>[‘Temperature’]</a:t>
            </a:r>
          </a:p>
          <a:p>
            <a:pPr marL="0" indent="0">
              <a:buNone/>
            </a:pPr>
            <a:r>
              <a:rPr lang="en-US" sz="1200" dirty="0"/>
              <a:t>model= </a:t>
            </a:r>
            <a:r>
              <a:rPr lang="en-US" sz="1200" dirty="0" err="1"/>
              <a:t>kwargs</a:t>
            </a:r>
            <a:r>
              <a:rPr lang="en-US" sz="1200" dirty="0"/>
              <a:t>['model']</a:t>
            </a:r>
          </a:p>
          <a:p>
            <a:pPr marL="0" indent="0">
              <a:buNone/>
            </a:pPr>
            <a:r>
              <a:rPr lang="en-US" sz="1200" b="1" dirty="0" err="1"/>
              <a:t>LoadEugeneData</a:t>
            </a:r>
            <a:r>
              <a:rPr lang="en-US" sz="1200" dirty="0"/>
              <a:t>( </a:t>
            </a:r>
            <a:r>
              <a:rPr lang="en-US" sz="1200" dirty="0" err="1"/>
              <a:t>strT</a:t>
            </a:r>
            <a:r>
              <a:rPr lang="en-US" sz="1200" dirty="0"/>
              <a:t> </a:t>
            </a:r>
            <a:r>
              <a:rPr lang="en-US" sz="1200" dirty="0" smtClean="0"/>
              <a:t>)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 err="1"/>
              <a:t>LoadSassenaOutput</a:t>
            </a:r>
            <a:r>
              <a:rPr lang="en-US" sz="1200" dirty="0"/>
              <a:t>( </a:t>
            </a:r>
            <a:r>
              <a:rPr lang="en-US" sz="1200" dirty="0" err="1"/>
              <a:t>strT</a:t>
            </a:r>
            <a:r>
              <a:rPr lang="en-US" sz="1200" dirty="0"/>
              <a:t> )</a:t>
            </a:r>
          </a:p>
          <a:p>
            <a:pPr marL="0" indent="0">
              <a:buNone/>
            </a:pPr>
            <a:r>
              <a:rPr lang="en-US" sz="1200" b="1" dirty="0" err="1"/>
              <a:t>CostFunction</a:t>
            </a:r>
            <a:r>
              <a:rPr lang="en-US" sz="1200" dirty="0"/>
              <a:t>(</a:t>
            </a:r>
            <a:r>
              <a:rPr lang="en-US" sz="1200" dirty="0" err="1"/>
              <a:t>kwargs</a:t>
            </a:r>
            <a:r>
              <a:rPr lang="en-US" sz="1200" dirty="0"/>
              <a:t>['</a:t>
            </a:r>
            <a:r>
              <a:rPr lang="en-US" sz="1200" dirty="0" err="1"/>
              <a:t>outFile</a:t>
            </a:r>
            <a:r>
              <a:rPr lang="en-US" sz="1200" dirty="0"/>
              <a:t>'])</a:t>
            </a:r>
          </a:p>
          <a:p>
            <a:pPr marL="0" indent="0">
              <a:buNone/>
            </a:pPr>
            <a:r>
              <a:rPr lang="en-US" sz="1200" dirty="0"/>
              <a:t>     </a:t>
            </a:r>
          </a:p>
          <a:p>
            <a:pPr marL="0" indent="0">
              <a:buNone/>
            </a:pPr>
            <a:r>
              <a:rPr lang="en-US" sz="1200" b="1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LoadEugeneData</a:t>
            </a:r>
            <a:r>
              <a:rPr lang="en-US" sz="1200" dirty="0"/>
              <a:t>( </a:t>
            </a:r>
            <a:r>
              <a:rPr lang="en-US" sz="1200" dirty="0" err="1"/>
              <a:t>strT</a:t>
            </a:r>
            <a:r>
              <a:rPr lang="en-US" sz="1200" dirty="0"/>
              <a:t>, </a:t>
            </a:r>
            <a:r>
              <a:rPr lang="en-US" sz="1200" dirty="0" err="1"/>
              <a:t>Qval</a:t>
            </a:r>
            <a:r>
              <a:rPr lang="en-US" sz="1200" dirty="0"/>
              <a:t> ):</a:t>
            </a:r>
          </a:p>
          <a:p>
            <a:pPr marL="0" indent="0">
              <a:buNone/>
            </a:pPr>
            <a:r>
              <a:rPr lang="en-US" sz="1200" dirty="0"/>
              <a:t>            """load files into </a:t>
            </a:r>
            <a:r>
              <a:rPr lang="en-US" sz="1200" u="sng" dirty="0" err="1"/>
              <a:t>Mantid</a:t>
            </a:r>
            <a:r>
              <a:rPr lang="en-US" sz="1200" dirty="0"/>
              <a:t> workspaces"""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b="1" dirty="0"/>
              <a:t>for</a:t>
            </a:r>
            <a:r>
              <a:rPr lang="en-US" sz="1200" dirty="0"/>
              <a:t> </a:t>
            </a:r>
            <a:r>
              <a:rPr lang="en-US" sz="1200" dirty="0" err="1"/>
              <a:t>Qval</a:t>
            </a:r>
            <a:r>
              <a:rPr lang="en-US" sz="1200" dirty="0"/>
              <a:t> </a:t>
            </a:r>
            <a:r>
              <a:rPr lang="en-US" sz="1200" b="1" dirty="0"/>
              <a:t>in</a:t>
            </a:r>
            <a:r>
              <a:rPr lang="en-US" sz="1200" dirty="0"/>
              <a:t> ( '3', '5', '7', '9' ):</a:t>
            </a:r>
          </a:p>
          <a:p>
            <a:pPr marL="0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fname</a:t>
            </a:r>
            <a:r>
              <a:rPr lang="en-US" sz="1200" dirty="0"/>
              <a:t> = 'LiCl_0_%s_%sK_ForDAVE.TXT' % ( </a:t>
            </a:r>
            <a:r>
              <a:rPr lang="en-US" sz="1200" dirty="0" err="1"/>
              <a:t>Qval</a:t>
            </a:r>
            <a:r>
              <a:rPr lang="en-US" sz="1200" dirty="0"/>
              <a:t>, </a:t>
            </a:r>
            <a:r>
              <a:rPr lang="en-US" sz="1200" dirty="0" err="1"/>
              <a:t>strT</a:t>
            </a:r>
            <a:r>
              <a:rPr lang="en-US" sz="1200" dirty="0"/>
              <a:t> )</a:t>
            </a:r>
          </a:p>
          <a:p>
            <a:pPr marL="0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mapi.</a:t>
            </a:r>
            <a:r>
              <a:rPr lang="en-US" sz="1200" u="sng" dirty="0" err="1"/>
              <a:t>LoadAscii</a:t>
            </a:r>
            <a:r>
              <a:rPr lang="en-US" sz="1200" dirty="0"/>
              <a:t>( Filename = </a:t>
            </a:r>
            <a:r>
              <a:rPr lang="en-US" sz="1200" dirty="0" err="1"/>
              <a:t>kwargs</a:t>
            </a:r>
            <a:r>
              <a:rPr lang="en-US" sz="1200" dirty="0"/>
              <a:t>['</a:t>
            </a:r>
            <a:r>
              <a:rPr lang="en-US" sz="1200" dirty="0" err="1"/>
              <a:t>dataDir</a:t>
            </a:r>
            <a:r>
              <a:rPr lang="en-US" sz="1200" dirty="0"/>
              <a:t>'] + '/' + </a:t>
            </a:r>
            <a:r>
              <a:rPr lang="en-US" sz="1200" dirty="0" err="1"/>
              <a:t>fname</a:t>
            </a:r>
            <a:r>
              <a:rPr lang="en-US" sz="1200" dirty="0"/>
              <a:t>, Unit = '</a:t>
            </a:r>
            <a:r>
              <a:rPr lang="en-US" sz="1200" dirty="0" err="1"/>
              <a:t>DeltaE</a:t>
            </a:r>
            <a:r>
              <a:rPr lang="en-US" sz="1200" dirty="0"/>
              <a:t>',</a:t>
            </a:r>
          </a:p>
          <a:p>
            <a:pPr marL="0" indent="0">
              <a:buNone/>
            </a:pPr>
            <a:r>
              <a:rPr lang="en-US" sz="1200" dirty="0"/>
              <a:t>                           Separator='Tab', </a:t>
            </a:r>
            <a:r>
              <a:rPr lang="en-US" sz="1200" dirty="0" err="1"/>
              <a:t>OutputWorkspace</a:t>
            </a:r>
            <a:r>
              <a:rPr lang="en-US" sz="1200" dirty="0"/>
              <a:t> = 'data_0_%s_%s' % ( </a:t>
            </a:r>
            <a:r>
              <a:rPr lang="en-US" sz="1200" dirty="0" err="1"/>
              <a:t>Qval</a:t>
            </a:r>
            <a:r>
              <a:rPr lang="en-US" sz="1200" dirty="0"/>
              <a:t>, </a:t>
            </a:r>
            <a:r>
              <a:rPr lang="en-US" sz="1200" dirty="0" err="1"/>
              <a:t>strT</a:t>
            </a:r>
            <a:r>
              <a:rPr lang="en-US" sz="1200" dirty="0"/>
              <a:t> ) )</a:t>
            </a:r>
          </a:p>
          <a:p>
            <a:pPr marL="0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fname</a:t>
            </a:r>
            <a:r>
              <a:rPr lang="en-US" sz="1200" dirty="0"/>
              <a:t> = 'LiCl_0_%s_006K_ForDAVE.TXT' % </a:t>
            </a:r>
            <a:r>
              <a:rPr lang="en-US" sz="1200" dirty="0" err="1"/>
              <a:t>Qval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mapi.</a:t>
            </a:r>
            <a:r>
              <a:rPr lang="en-US" sz="1200" u="sng" dirty="0" err="1"/>
              <a:t>LoadAscii</a:t>
            </a:r>
            <a:r>
              <a:rPr lang="en-US" sz="1200" dirty="0"/>
              <a:t>( Filename = </a:t>
            </a:r>
            <a:r>
              <a:rPr lang="en-US" sz="1200" dirty="0" err="1"/>
              <a:t>kwargs</a:t>
            </a:r>
            <a:r>
              <a:rPr lang="en-US" sz="1200" dirty="0"/>
              <a:t>['</a:t>
            </a:r>
            <a:r>
              <a:rPr lang="en-US" sz="1200" dirty="0" err="1"/>
              <a:t>dataDir</a:t>
            </a:r>
            <a:r>
              <a:rPr lang="en-US" sz="1200" dirty="0"/>
              <a:t>'] + '/' + </a:t>
            </a:r>
            <a:r>
              <a:rPr lang="en-US" sz="1200" dirty="0" err="1"/>
              <a:t>fname</a:t>
            </a:r>
            <a:r>
              <a:rPr lang="en-US" sz="1200" dirty="0"/>
              <a:t>, Unit = '</a:t>
            </a:r>
            <a:r>
              <a:rPr lang="en-US" sz="1200" dirty="0" err="1"/>
              <a:t>DeltaE</a:t>
            </a:r>
            <a:r>
              <a:rPr lang="en-US" sz="1200" dirty="0"/>
              <a:t>',</a:t>
            </a:r>
          </a:p>
          <a:p>
            <a:pPr marL="0" indent="0">
              <a:buNone/>
            </a:pPr>
            <a:r>
              <a:rPr lang="en-US" sz="1200" dirty="0"/>
              <a:t>                                Separator='Tab', </a:t>
            </a:r>
            <a:r>
              <a:rPr lang="en-US" sz="1200" dirty="0" err="1"/>
              <a:t>OutputWorkspace</a:t>
            </a:r>
            <a:r>
              <a:rPr lang="en-US" sz="1200" dirty="0"/>
              <a:t> = 'data_0_%s_006' % </a:t>
            </a:r>
            <a:r>
              <a:rPr lang="en-US" sz="1200" dirty="0" err="1"/>
              <a:t>Qval</a:t>
            </a:r>
            <a:r>
              <a:rPr lang="en-US" sz="1200" dirty="0"/>
              <a:t> )                </a:t>
            </a:r>
          </a:p>
          <a:p>
            <a:pPr marL="0" indent="0">
              <a:buNone/>
            </a:pPr>
            <a:r>
              <a:rPr lang="en-US" sz="1200" dirty="0"/>
              <a:t> </a:t>
            </a:r>
          </a:p>
          <a:p>
            <a:pPr marL="0" indent="0">
              <a:buNone/>
            </a:pPr>
            <a:r>
              <a:rPr lang="en-US" sz="1200" dirty="0"/>
              <a:t> </a:t>
            </a:r>
          </a:p>
          <a:p>
            <a:pPr marL="0" indent="0">
              <a:buNone/>
            </a:pPr>
            <a:r>
              <a:rPr lang="en-US" sz="1200" b="1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LoadSassenaOutput</a:t>
            </a:r>
            <a:r>
              <a:rPr lang="en-US" sz="1200" dirty="0"/>
              <a:t>( </a:t>
            </a:r>
            <a:r>
              <a:rPr lang="en-US" sz="1200" dirty="0" err="1"/>
              <a:t>strT</a:t>
            </a:r>
            <a:r>
              <a:rPr lang="en-US" sz="1200" dirty="0"/>
              <a:t> ):</a:t>
            </a:r>
          </a:p>
          <a:p>
            <a:pPr marL="0" indent="0">
              <a:buNone/>
            </a:pPr>
            <a:r>
              <a:rPr lang="en-US" sz="1200" dirty="0"/>
              <a:t>            """load </a:t>
            </a:r>
            <a:r>
              <a:rPr lang="en-US" sz="1200" u="sng" dirty="0" err="1"/>
              <a:t>Sassena</a:t>
            </a:r>
            <a:r>
              <a:rPr lang="en-US" sz="1200" dirty="0"/>
              <a:t> hdf5 files, perform Fourier transform"""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b="1" dirty="0"/>
              <a:t>for</a:t>
            </a:r>
            <a:r>
              <a:rPr lang="en-US" sz="1200" dirty="0"/>
              <a:t> </a:t>
            </a:r>
            <a:r>
              <a:rPr lang="en-US" sz="1200" dirty="0" err="1"/>
              <a:t>Hq</a:t>
            </a:r>
            <a:r>
              <a:rPr lang="en-US" sz="1200" dirty="0"/>
              <a:t> </a:t>
            </a:r>
            <a:r>
              <a:rPr lang="en-US" sz="1200" b="1" dirty="0"/>
              <a:t>in</a:t>
            </a:r>
            <a:r>
              <a:rPr lang="en-US" sz="1200" dirty="0"/>
              <a:t> ( '32', '34', '36', '38', '40', '42', '44', '46', '48', '50' ):</a:t>
            </a:r>
          </a:p>
          <a:p>
            <a:pPr marL="0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fname</a:t>
            </a:r>
            <a:r>
              <a:rPr lang="en-US" sz="1200" dirty="0"/>
              <a:t> = </a:t>
            </a:r>
            <a:r>
              <a:rPr lang="en-US" sz="1200" dirty="0" err="1"/>
              <a:t>kwargs</a:t>
            </a:r>
            <a:r>
              <a:rPr lang="en-US" sz="1200" dirty="0"/>
              <a:t>['</a:t>
            </a:r>
            <a:r>
              <a:rPr lang="en-US" sz="1200" dirty="0" err="1"/>
              <a:t>simDir</a:t>
            </a:r>
            <a:r>
              <a:rPr lang="en-US" sz="1200" dirty="0"/>
              <a:t>']+'/Q%s/T%s/production/fqt.hd5' % ( </a:t>
            </a:r>
            <a:r>
              <a:rPr lang="en-US" sz="1200" dirty="0" err="1"/>
              <a:t>Hq</a:t>
            </a:r>
            <a:r>
              <a:rPr lang="en-US" sz="1200" dirty="0"/>
              <a:t>, </a:t>
            </a:r>
            <a:r>
              <a:rPr lang="en-US" sz="1200" dirty="0" err="1"/>
              <a:t>strT</a:t>
            </a:r>
            <a:r>
              <a:rPr lang="en-US" sz="1200" dirty="0"/>
              <a:t> )</a:t>
            </a:r>
          </a:p>
          <a:p>
            <a:pPr marL="0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mapi.</a:t>
            </a:r>
            <a:r>
              <a:rPr lang="en-US" sz="1200" u="sng" dirty="0" err="1"/>
              <a:t>LoadSassena</a:t>
            </a:r>
            <a:r>
              <a:rPr lang="en-US" sz="1200" dirty="0"/>
              <a:t>( Filename = </a:t>
            </a:r>
            <a:r>
              <a:rPr lang="en-US" sz="1200" dirty="0" err="1"/>
              <a:t>fname</a:t>
            </a:r>
            <a:r>
              <a:rPr lang="en-US" sz="1200" dirty="0"/>
              <a:t>, </a:t>
            </a:r>
            <a:r>
              <a:rPr lang="en-US" sz="1200" dirty="0" err="1"/>
              <a:t>OutputWorkspace</a:t>
            </a:r>
            <a:r>
              <a:rPr lang="en-US" sz="1200" dirty="0"/>
              <a:t> = '</a:t>
            </a:r>
            <a:r>
              <a:rPr lang="en-US" sz="1200" u="sng" dirty="0" err="1"/>
              <a:t>Hq</a:t>
            </a:r>
            <a:r>
              <a:rPr lang="en-US" sz="1200" dirty="0" err="1"/>
              <a:t>%s_T%s</a:t>
            </a:r>
            <a:r>
              <a:rPr lang="en-US" sz="1200" dirty="0"/>
              <a:t>' % ( </a:t>
            </a:r>
            <a:r>
              <a:rPr lang="en-US" sz="1200" dirty="0" err="1"/>
              <a:t>Hq</a:t>
            </a:r>
            <a:r>
              <a:rPr lang="en-US" sz="1200" dirty="0"/>
              <a:t>, </a:t>
            </a:r>
            <a:r>
              <a:rPr lang="en-US" sz="1200" dirty="0" err="1"/>
              <a:t>strT</a:t>
            </a:r>
            <a:r>
              <a:rPr lang="en-US" sz="1200" dirty="0"/>
              <a:t> ), </a:t>
            </a:r>
            <a:r>
              <a:rPr lang="en-US" sz="1200" dirty="0" err="1"/>
              <a:t>TimeUnit</a:t>
            </a:r>
            <a:r>
              <a:rPr lang="en-US" sz="1200" dirty="0"/>
              <a:t> = 1.0 )</a:t>
            </a:r>
          </a:p>
          <a:p>
            <a:pPr marL="0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mapi.</a:t>
            </a:r>
            <a:r>
              <a:rPr lang="en-US" sz="1200" u="sng" dirty="0" err="1"/>
              <a:t>SassenaFFT</a:t>
            </a:r>
            <a:r>
              <a:rPr lang="en-US" sz="1200" dirty="0"/>
              <a:t>(</a:t>
            </a:r>
            <a:r>
              <a:rPr lang="en-US" sz="1200" dirty="0" err="1"/>
              <a:t>InputWorkspace</a:t>
            </a:r>
            <a:r>
              <a:rPr lang="en-US" sz="1200" dirty="0"/>
              <a:t>= '</a:t>
            </a:r>
            <a:r>
              <a:rPr lang="en-US" sz="1200" u="sng" dirty="0" err="1"/>
              <a:t>Hq</a:t>
            </a:r>
            <a:r>
              <a:rPr lang="en-US" sz="1200" dirty="0" err="1"/>
              <a:t>%s_T%s</a:t>
            </a:r>
            <a:r>
              <a:rPr lang="en-US" sz="1200" dirty="0"/>
              <a:t>' % ( </a:t>
            </a:r>
            <a:r>
              <a:rPr lang="en-US" sz="1200" dirty="0" err="1"/>
              <a:t>Hq</a:t>
            </a:r>
            <a:r>
              <a:rPr lang="en-US" sz="1200" dirty="0"/>
              <a:t>, </a:t>
            </a:r>
            <a:r>
              <a:rPr lang="en-US" sz="1200" dirty="0" err="1"/>
              <a:t>strT</a:t>
            </a:r>
            <a:r>
              <a:rPr lang="en-US" sz="1200" dirty="0"/>
              <a:t> ),</a:t>
            </a:r>
            <a:r>
              <a:rPr lang="en-US" sz="1200" dirty="0" err="1"/>
              <a:t>detailedBalance</a:t>
            </a:r>
            <a:r>
              <a:rPr lang="en-US" sz="1200" dirty="0"/>
              <a:t>=</a:t>
            </a:r>
            <a:r>
              <a:rPr lang="en-US" sz="1200" b="1" dirty="0" err="1"/>
              <a:t>True</a:t>
            </a:r>
            <a:r>
              <a:rPr lang="en-US" sz="1200" dirty="0" err="1"/>
              <a:t>,Temp</a:t>
            </a:r>
            <a:r>
              <a:rPr lang="en-US" sz="1200" dirty="0"/>
              <a:t>=float(</a:t>
            </a:r>
            <a:r>
              <a:rPr lang="en-US" sz="1200" dirty="0" err="1"/>
              <a:t>strT</a:t>
            </a:r>
            <a:r>
              <a:rPr lang="en-US" sz="1200" dirty="0"/>
              <a:t>))</a:t>
            </a:r>
          </a:p>
          <a:p>
            <a:pPr marL="0" indent="0">
              <a:buNone/>
            </a:pPr>
            <a:r>
              <a:rPr lang="en-US" sz="1200" dirty="0"/>
              <a:t> </a:t>
            </a:r>
          </a:p>
          <a:p>
            <a:pPr marL="0" indent="0">
              <a:buNone/>
            </a:pPr>
            <a:r>
              <a:rPr lang="en-US" sz="1200" dirty="0"/>
              <a:t> 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3332" y="126244"/>
            <a:ext cx="8504443" cy="6715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3600" b="0" kern="1200" cap="none" spc="0" baseline="0">
                <a:solidFill>
                  <a:schemeClr val="tx2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dirty="0" err="1" smtClean="0"/>
              <a:t>Mantid</a:t>
            </a:r>
            <a:r>
              <a:rPr lang="en-US" dirty="0" smtClean="0"/>
              <a:t> Fitting Script (Jose)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0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6225" y="89300"/>
            <a:ext cx="859536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err="1" smtClean="0"/>
              <a:t>def</a:t>
            </a:r>
            <a:r>
              <a:rPr lang="en-US" sz="1200" dirty="0" smtClean="0"/>
              <a:t> </a:t>
            </a:r>
            <a:r>
              <a:rPr lang="en-US" sz="1200" dirty="0" err="1"/>
              <a:t>CostFunction</a:t>
            </a:r>
            <a:r>
              <a:rPr lang="en-US" sz="1200" dirty="0"/>
              <a:t>(</a:t>
            </a:r>
            <a:r>
              <a:rPr lang="en-US" sz="1200" dirty="0" err="1"/>
              <a:t>outFile</a:t>
            </a:r>
            <a:r>
              <a:rPr lang="en-US" sz="1200" dirty="0"/>
              <a:t>):</a:t>
            </a:r>
          </a:p>
          <a:p>
            <a:pPr marL="0" indent="0">
              <a:buNone/>
            </a:pPr>
            <a:r>
              <a:rPr lang="en-US" sz="1200" dirty="0"/>
              <a:t>    cumChi2 = </a:t>
            </a:r>
            <a:r>
              <a:rPr lang="en-US" sz="1200" b="1" dirty="0"/>
              <a:t>None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strOut</a:t>
            </a:r>
            <a:r>
              <a:rPr lang="en-US" sz="1200" dirty="0"/>
              <a:t> = '#T=%s\</a:t>
            </a:r>
            <a:r>
              <a:rPr lang="en-US" sz="1200" dirty="0" err="1"/>
              <a:t>n#Q-</a:t>
            </a:r>
            <a:r>
              <a:rPr lang="en-US" sz="1200" u="sng" dirty="0" err="1"/>
              <a:t>val</a:t>
            </a:r>
            <a:r>
              <a:rPr lang="en-US" sz="1200" dirty="0"/>
              <a:t> </a:t>
            </a:r>
            <a:r>
              <a:rPr lang="en-US" sz="1200" u="sng" dirty="0" err="1"/>
              <a:t>Hyd</a:t>
            </a:r>
            <a:r>
              <a:rPr lang="en-US" sz="1200" dirty="0"/>
              <a:t>-q Chi2\n' % </a:t>
            </a:r>
            <a:r>
              <a:rPr lang="en-US" sz="1200" dirty="0" err="1"/>
              <a:t>strT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b="1" dirty="0"/>
              <a:t>for</a:t>
            </a:r>
            <a:r>
              <a:rPr lang="en-US" sz="1200" dirty="0"/>
              <a:t> </a:t>
            </a:r>
            <a:r>
              <a:rPr lang="en-US" sz="1200" dirty="0" err="1"/>
              <a:t>Qval</a:t>
            </a:r>
            <a:r>
              <a:rPr lang="en-US" sz="1200" dirty="0"/>
              <a:t> </a:t>
            </a:r>
            <a:r>
              <a:rPr lang="en-US" sz="1200" b="1" dirty="0"/>
              <a:t>in</a:t>
            </a:r>
            <a:r>
              <a:rPr lang="en-US" sz="1200" dirty="0"/>
              <a:t> ( '3', '5', '7', '9' ):</a:t>
            </a:r>
          </a:p>
          <a:p>
            <a:pPr marL="0" indent="0">
              <a:buNone/>
            </a:pPr>
            <a:r>
              <a:rPr lang="en-US" sz="1200" dirty="0"/>
              <a:t>          </a:t>
            </a:r>
            <a:r>
              <a:rPr lang="en-US" sz="1200" dirty="0" err="1"/>
              <a:t>datW</a:t>
            </a:r>
            <a:r>
              <a:rPr lang="en-US" sz="1200" dirty="0"/>
              <a:t> = 'data_0_%s_%s' % ( </a:t>
            </a:r>
            <a:r>
              <a:rPr lang="en-US" sz="1200" dirty="0" err="1"/>
              <a:t>Qval</a:t>
            </a:r>
            <a:r>
              <a:rPr lang="en-US" sz="1200" dirty="0"/>
              <a:t>, </a:t>
            </a:r>
            <a:r>
              <a:rPr lang="en-US" sz="1200" dirty="0" err="1"/>
              <a:t>strT</a:t>
            </a:r>
            <a:r>
              <a:rPr lang="en-US" sz="1200" dirty="0"/>
              <a:t> )  #data</a:t>
            </a:r>
          </a:p>
          <a:p>
            <a:pPr marL="0" indent="0">
              <a:buNone/>
            </a:pPr>
            <a:r>
              <a:rPr lang="en-US" sz="1200" dirty="0"/>
              <a:t>          </a:t>
            </a:r>
            <a:r>
              <a:rPr lang="en-US" sz="1200" dirty="0" err="1"/>
              <a:t>resW</a:t>
            </a:r>
            <a:r>
              <a:rPr lang="en-US" sz="1200" dirty="0"/>
              <a:t> = 'data_0_%s_006' % </a:t>
            </a:r>
            <a:r>
              <a:rPr lang="en-US" sz="1200" dirty="0" err="1"/>
              <a:t>Qval</a:t>
            </a:r>
            <a:r>
              <a:rPr lang="en-US" sz="1200" dirty="0"/>
              <a:t>  #resolution</a:t>
            </a:r>
          </a:p>
          <a:p>
            <a:pPr marL="0" indent="0">
              <a:buNone/>
            </a:pPr>
            <a:r>
              <a:rPr lang="en-US" sz="1200" dirty="0"/>
              <a:t>          </a:t>
            </a:r>
            <a:r>
              <a:rPr lang="en-US" sz="1200" dirty="0" err="1"/>
              <a:t>Hqx</a:t>
            </a:r>
            <a:r>
              <a:rPr lang="en-US" sz="1200" dirty="0"/>
              <a:t> = ( '320', '340', '360', '380', '400', '420', '440', '460', '480', '500' )</a:t>
            </a:r>
          </a:p>
          <a:p>
            <a:pPr marL="0" indent="0">
              <a:buNone/>
            </a:pPr>
            <a:r>
              <a:rPr lang="en-US" sz="1200" dirty="0"/>
              <a:t>          </a:t>
            </a:r>
            <a:r>
              <a:rPr lang="en-US" sz="1200" b="1" dirty="0"/>
              <a:t>if</a:t>
            </a:r>
            <a:r>
              <a:rPr lang="en-US" sz="1200" dirty="0"/>
              <a:t> </a:t>
            </a:r>
            <a:r>
              <a:rPr lang="en-US" sz="1200" b="1" dirty="0"/>
              <a:t>not</a:t>
            </a:r>
            <a:r>
              <a:rPr lang="en-US" sz="1200" dirty="0"/>
              <a:t> cumChi2: cumChi2 = [0.] * </a:t>
            </a:r>
            <a:r>
              <a:rPr lang="en-US" sz="1200" dirty="0" err="1"/>
              <a:t>len</a:t>
            </a:r>
            <a:r>
              <a:rPr lang="en-US" sz="1200" dirty="0"/>
              <a:t>(</a:t>
            </a:r>
            <a:r>
              <a:rPr lang="en-US" sz="1200" dirty="0" err="1"/>
              <a:t>Hqx</a:t>
            </a:r>
            <a:r>
              <a:rPr lang="en-US" sz="1200" dirty="0"/>
              <a:t>) #initialize for the first time</a:t>
            </a:r>
          </a:p>
          <a:p>
            <a:pPr marL="0" indent="0">
              <a:buNone/>
            </a:pPr>
            <a:r>
              <a:rPr lang="en-US" sz="1200" dirty="0"/>
              <a:t>         </a:t>
            </a:r>
            <a:r>
              <a:rPr lang="en-US" sz="1200" dirty="0" err="1"/>
              <a:t>iHq</a:t>
            </a:r>
            <a:r>
              <a:rPr lang="en-US" sz="1200" dirty="0"/>
              <a:t> = 0</a:t>
            </a:r>
          </a:p>
          <a:p>
            <a:pPr marL="0" indent="0">
              <a:buNone/>
            </a:pPr>
            <a:r>
              <a:rPr lang="en-US" sz="1200" dirty="0"/>
              <a:t>         </a:t>
            </a:r>
            <a:r>
              <a:rPr lang="en-US" sz="1200" b="1" dirty="0"/>
              <a:t>for</a:t>
            </a:r>
            <a:r>
              <a:rPr lang="en-US" sz="1200" dirty="0"/>
              <a:t> </a:t>
            </a:r>
            <a:r>
              <a:rPr lang="en-US" sz="1200" dirty="0" err="1"/>
              <a:t>Hq</a:t>
            </a:r>
            <a:r>
              <a:rPr lang="en-US" sz="1200" dirty="0"/>
              <a:t> </a:t>
            </a:r>
            <a:r>
              <a:rPr lang="en-US" sz="1200" b="1" dirty="0"/>
              <a:t>in</a:t>
            </a:r>
            <a:r>
              <a:rPr lang="en-US" sz="1200" dirty="0"/>
              <a:t> </a:t>
            </a:r>
            <a:r>
              <a:rPr lang="en-US" sz="1200" dirty="0" err="1"/>
              <a:t>Hqx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              </a:t>
            </a:r>
            <a:r>
              <a:rPr lang="en-US" sz="1200" dirty="0" err="1"/>
              <a:t>simW</a:t>
            </a:r>
            <a:r>
              <a:rPr lang="en-US" sz="1200" dirty="0"/>
              <a:t> = '</a:t>
            </a:r>
            <a:r>
              <a:rPr lang="en-US" sz="1200" dirty="0" err="1"/>
              <a:t>Q%s_Hq%s_T%s_sqw</a:t>
            </a:r>
            <a:r>
              <a:rPr lang="en-US" sz="1200" dirty="0"/>
              <a:t>' % ( </a:t>
            </a:r>
            <a:r>
              <a:rPr lang="en-US" sz="1200" dirty="0" err="1"/>
              <a:t>Qval</a:t>
            </a:r>
            <a:r>
              <a:rPr lang="en-US" sz="1200" dirty="0"/>
              <a:t>, </a:t>
            </a:r>
            <a:r>
              <a:rPr lang="en-US" sz="1200" dirty="0" err="1"/>
              <a:t>Hq</a:t>
            </a:r>
            <a:r>
              <a:rPr lang="en-US" sz="1200" dirty="0"/>
              <a:t>, </a:t>
            </a:r>
            <a:r>
              <a:rPr lang="en-US" sz="1200" dirty="0" err="1"/>
              <a:t>strT</a:t>
            </a:r>
            <a:r>
              <a:rPr lang="en-US" sz="1200" dirty="0"/>
              <a:t> )</a:t>
            </a:r>
          </a:p>
          <a:p>
            <a:pPr marL="0" indent="0">
              <a:buNone/>
            </a:pPr>
            <a:r>
              <a:rPr lang="en-US" sz="1200" dirty="0"/>
              <a:t>              </a:t>
            </a:r>
            <a:r>
              <a:rPr lang="en-US" sz="1200" dirty="0" err="1"/>
              <a:t>mapi.</a:t>
            </a:r>
            <a:r>
              <a:rPr lang="en-US" sz="1200" u="sng" dirty="0" err="1"/>
              <a:t>Scale</a:t>
            </a:r>
            <a:r>
              <a:rPr lang="en-US" sz="1200" dirty="0"/>
              <a:t>( </a:t>
            </a:r>
            <a:r>
              <a:rPr lang="en-US" sz="1200" dirty="0" err="1"/>
              <a:t>InputWorkspace</a:t>
            </a:r>
            <a:r>
              <a:rPr lang="en-US" sz="1200" dirty="0"/>
              <a:t> = </a:t>
            </a:r>
            <a:r>
              <a:rPr lang="en-US" sz="1200" dirty="0" err="1"/>
              <a:t>simW</a:t>
            </a:r>
            <a:r>
              <a:rPr lang="en-US" sz="1200" dirty="0"/>
              <a:t>, </a:t>
            </a:r>
            <a:r>
              <a:rPr lang="en-US" sz="1200" dirty="0" err="1"/>
              <a:t>OutputWorkspace</a:t>
            </a:r>
            <a:r>
              <a:rPr lang="en-US" sz="1200" dirty="0"/>
              <a:t> = </a:t>
            </a:r>
            <a:r>
              <a:rPr lang="en-US" sz="1200" dirty="0" err="1"/>
              <a:t>simW</a:t>
            </a:r>
            <a:r>
              <a:rPr lang="en-US" sz="1200" dirty="0"/>
              <a:t>, Factor = 1e-12, Operation = 'Multiply' )</a:t>
            </a:r>
          </a:p>
          <a:p>
            <a:pPr marL="0" indent="0">
              <a:buNone/>
            </a:pPr>
            <a:r>
              <a:rPr lang="en-US" sz="1200" dirty="0"/>
              <a:t>              Chi2 = </a:t>
            </a:r>
            <a:r>
              <a:rPr lang="en-US" sz="1200" b="1" dirty="0" err="1"/>
              <a:t>fitSimToDat</a:t>
            </a:r>
            <a:r>
              <a:rPr lang="en-US" sz="1200" dirty="0"/>
              <a:t>( </a:t>
            </a:r>
            <a:r>
              <a:rPr lang="en-US" sz="1200" dirty="0" err="1"/>
              <a:t>simW</a:t>
            </a:r>
            <a:r>
              <a:rPr lang="en-US" sz="1200" dirty="0"/>
              <a:t>, </a:t>
            </a:r>
            <a:r>
              <a:rPr lang="en-US" sz="1200" dirty="0" err="1"/>
              <a:t>datW</a:t>
            </a:r>
            <a:r>
              <a:rPr lang="en-US" sz="1200" dirty="0"/>
              <a:t>, </a:t>
            </a:r>
            <a:r>
              <a:rPr lang="en-US" sz="1200" dirty="0" err="1"/>
              <a:t>resW</a:t>
            </a:r>
            <a:r>
              <a:rPr lang="en-US" sz="1200" dirty="0"/>
              <a:t>, model=model )</a:t>
            </a:r>
          </a:p>
          <a:p>
            <a:pPr marL="0" indent="0">
              <a:buNone/>
            </a:pPr>
            <a:r>
              <a:rPr lang="en-US" sz="1200" dirty="0"/>
              <a:t>              </a:t>
            </a:r>
            <a:r>
              <a:rPr lang="en-US" sz="1200" dirty="0" err="1"/>
              <a:t>mapi.</a:t>
            </a:r>
            <a:r>
              <a:rPr lang="en-US" sz="1200" u="sng" dirty="0" err="1"/>
              <a:t>DeleteWorkspace</a:t>
            </a:r>
            <a:r>
              <a:rPr lang="en-US" sz="1200" dirty="0"/>
              <a:t>( </a:t>
            </a:r>
            <a:r>
              <a:rPr lang="en-US" sz="1200" dirty="0" err="1"/>
              <a:t>simW</a:t>
            </a:r>
            <a:r>
              <a:rPr lang="en-US" sz="1200" dirty="0"/>
              <a:t> )</a:t>
            </a:r>
          </a:p>
          <a:p>
            <a:pPr marL="0" indent="0">
              <a:buNone/>
            </a:pPr>
            <a:r>
              <a:rPr lang="en-US" sz="1200" dirty="0"/>
              <a:t>              </a:t>
            </a:r>
            <a:r>
              <a:rPr lang="en-US" sz="1200" b="1" dirty="0"/>
              <a:t>for</a:t>
            </a:r>
            <a:r>
              <a:rPr lang="en-US" sz="1200" dirty="0"/>
              <a:t> suffix </a:t>
            </a:r>
            <a:r>
              <a:rPr lang="en-US" sz="1200" b="1" dirty="0"/>
              <a:t>in</a:t>
            </a:r>
            <a:r>
              <a:rPr lang="en-US" sz="1200" dirty="0"/>
              <a:t> ( '</a:t>
            </a:r>
            <a:r>
              <a:rPr lang="en-US" sz="1200" dirty="0" err="1"/>
              <a:t>NormalisedCovarianceMatrix</a:t>
            </a:r>
            <a:r>
              <a:rPr lang="en-US" sz="1200" dirty="0"/>
              <a:t>', 'Parameters', 'Workspace'): </a:t>
            </a:r>
            <a:r>
              <a:rPr lang="en-US" sz="1200" dirty="0" err="1"/>
              <a:t>mapi.</a:t>
            </a:r>
            <a:r>
              <a:rPr lang="en-US" sz="1200" u="sng" dirty="0" err="1"/>
              <a:t>DeleteWorkspace</a:t>
            </a:r>
            <a:r>
              <a:rPr lang="en-US" sz="1200" dirty="0"/>
              <a:t>( </a:t>
            </a:r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 err="1"/>
              <a:t>datW</a:t>
            </a:r>
            <a:r>
              <a:rPr lang="en-US" sz="1200" dirty="0"/>
              <a:t>+'_'+suffix)</a:t>
            </a:r>
          </a:p>
          <a:p>
            <a:pPr marL="0" indent="0">
              <a:buNone/>
            </a:pPr>
            <a:r>
              <a:rPr lang="en-US" sz="1200" dirty="0"/>
              <a:t>              </a:t>
            </a:r>
            <a:r>
              <a:rPr lang="en-US" sz="1200" dirty="0" err="1"/>
              <a:t>strOut</a:t>
            </a:r>
            <a:r>
              <a:rPr lang="en-US" sz="1200" dirty="0"/>
              <a:t> += '0.%s %f\n' % ( </a:t>
            </a:r>
            <a:r>
              <a:rPr lang="en-US" sz="1200" dirty="0" err="1"/>
              <a:t>Hq</a:t>
            </a:r>
            <a:r>
              <a:rPr lang="en-US" sz="1200" dirty="0"/>
              <a:t>, Chi2 )</a:t>
            </a:r>
          </a:p>
          <a:p>
            <a:pPr marL="0" indent="0">
              <a:buNone/>
            </a:pPr>
            <a:r>
              <a:rPr lang="en-US" sz="1200" dirty="0"/>
              <a:t>              cumChi2[ </a:t>
            </a:r>
            <a:r>
              <a:rPr lang="en-US" sz="1200" dirty="0" err="1"/>
              <a:t>iHq</a:t>
            </a:r>
            <a:r>
              <a:rPr lang="en-US" sz="1200" dirty="0"/>
              <a:t> ] += Chi2  #Chi2 for all Q-values</a:t>
            </a:r>
          </a:p>
          <a:p>
            <a:pPr marL="0" indent="0">
              <a:buNone/>
            </a:pPr>
            <a:r>
              <a:rPr lang="en-US" sz="1200" dirty="0"/>
              <a:t>              </a:t>
            </a:r>
            <a:r>
              <a:rPr lang="en-US" sz="1200" dirty="0" err="1"/>
              <a:t>iHq</a:t>
            </a:r>
            <a:r>
              <a:rPr lang="en-US" sz="1200" dirty="0"/>
              <a:t> += 1</a:t>
            </a:r>
          </a:p>
          <a:p>
            <a:pPr marL="0" indent="0">
              <a:buNone/>
            </a:pPr>
            <a:r>
              <a:rPr lang="en-US" sz="1200" dirty="0"/>
              <a:t>              </a:t>
            </a:r>
            <a:r>
              <a:rPr lang="en-US" sz="1200" dirty="0" err="1"/>
              <a:t>strOut</a:t>
            </a:r>
            <a:r>
              <a:rPr lang="en-US" sz="1200" dirty="0"/>
              <a:t> += '&amp;\n'</a:t>
            </a:r>
          </a:p>
          <a:p>
            <a:pPr marL="0" indent="0">
              <a:buNone/>
            </a:pPr>
            <a:r>
              <a:rPr lang="en-US" sz="1200" dirty="0"/>
              <a:t>      open( </a:t>
            </a:r>
            <a:r>
              <a:rPr lang="en-US" sz="1200" dirty="0" err="1"/>
              <a:t>kwargs</a:t>
            </a:r>
            <a:r>
              <a:rPr lang="en-US" sz="1200" dirty="0"/>
              <a:t>['</a:t>
            </a:r>
            <a:r>
              <a:rPr lang="en-US" sz="1200" dirty="0" err="1"/>
              <a:t>outFile</a:t>
            </a:r>
            <a:r>
              <a:rPr lang="en-US" sz="1200" dirty="0"/>
              <a:t>'], 'w' ).write( </a:t>
            </a:r>
            <a:r>
              <a:rPr lang="en-US" sz="1200" dirty="0" err="1"/>
              <a:t>strOut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 </a:t>
            </a:r>
          </a:p>
          <a:p>
            <a:pPr marL="0" indent="0">
              <a:buNone/>
            </a:pPr>
            <a:r>
              <a:rPr lang="en-US" sz="1200" dirty="0"/>
              <a:t> 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4945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6225" y="89300"/>
            <a:ext cx="859536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 </a:t>
            </a:r>
          </a:p>
          <a:p>
            <a:pPr marL="0" indent="0">
              <a:buNone/>
            </a:pPr>
            <a:r>
              <a:rPr lang="en-US" sz="1200" b="1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fitSimToDat</a:t>
            </a:r>
            <a:r>
              <a:rPr lang="en-US" sz="1200" dirty="0"/>
              <a:t>( </a:t>
            </a:r>
            <a:r>
              <a:rPr lang="en-US" sz="1200" dirty="0" err="1"/>
              <a:t>simW</a:t>
            </a:r>
            <a:r>
              <a:rPr lang="en-US" sz="1200" dirty="0"/>
              <a:t>, </a:t>
            </a:r>
            <a:r>
              <a:rPr lang="en-US" sz="1200" dirty="0" err="1"/>
              <a:t>datW</a:t>
            </a:r>
            <a:r>
              <a:rPr lang="en-US" sz="1200" dirty="0"/>
              <a:t>, </a:t>
            </a:r>
            <a:r>
              <a:rPr lang="en-US" sz="1200" dirty="0" err="1"/>
              <a:t>resW</a:t>
            </a:r>
            <a:r>
              <a:rPr lang="en-US" sz="1200" dirty="0"/>
              <a:t>, model='model1' ):</a:t>
            </a:r>
          </a:p>
          <a:p>
            <a:pPr marL="0" indent="0">
              <a:buNone/>
            </a:pPr>
            <a:r>
              <a:rPr lang="en-US" sz="1200" dirty="0"/>
              <a:t>            """fit simulation spectra to data spectra.</a:t>
            </a:r>
          </a:p>
          <a:p>
            <a:pPr marL="0" indent="0">
              <a:buNone/>
            </a:pPr>
            <a:r>
              <a:rPr lang="en-US" sz="1200" dirty="0"/>
              <a:t>            model2: </a:t>
            </a:r>
            <a:r>
              <a:rPr lang="en-US" sz="1200" dirty="0" err="1"/>
              <a:t>elastic_line</a:t>
            </a:r>
            <a:r>
              <a:rPr lang="en-US" sz="1200" dirty="0"/>
              <a:t> + </a:t>
            </a:r>
            <a:r>
              <a:rPr lang="en-US" sz="1200" dirty="0" err="1"/>
              <a:t>FlatBkg</a:t>
            </a:r>
            <a:r>
              <a:rPr lang="en-US" sz="1200" dirty="0"/>
              <a:t> + resolution x simulated</a:t>
            </a:r>
          </a:p>
          <a:p>
            <a:pPr marL="0" indent="0">
              <a:buNone/>
            </a:pPr>
            <a:r>
              <a:rPr lang="en-US" sz="1200" dirty="0"/>
              <a:t>            """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mapi.</a:t>
            </a:r>
            <a:r>
              <a:rPr lang="en-US" sz="1200" u="sng" dirty="0" err="1"/>
              <a:t>ScaleX</a:t>
            </a:r>
            <a:r>
              <a:rPr lang="en-US" sz="1200" dirty="0"/>
              <a:t>(</a:t>
            </a:r>
            <a:r>
              <a:rPr lang="en-US" sz="1200" dirty="0" err="1"/>
              <a:t>InputWorkspace</a:t>
            </a:r>
            <a:r>
              <a:rPr lang="en-US" sz="1200" dirty="0"/>
              <a:t>=</a:t>
            </a:r>
            <a:r>
              <a:rPr lang="en-US" sz="1200" dirty="0" err="1"/>
              <a:t>resW</a:t>
            </a:r>
            <a:r>
              <a:rPr lang="en-US" sz="1200" dirty="0"/>
              <a:t>, </a:t>
            </a:r>
            <a:r>
              <a:rPr lang="en-US" sz="1200" dirty="0" err="1"/>
              <a:t>OutputWorkspace</a:t>
            </a:r>
            <a:r>
              <a:rPr lang="en-US" sz="1200" dirty="0"/>
              <a:t>='</a:t>
            </a:r>
            <a:r>
              <a:rPr lang="en-US" sz="1200" dirty="0" err="1"/>
              <a:t>resolution',factor</a:t>
            </a:r>
            <a:r>
              <a:rPr lang="en-US" sz="1200" dirty="0"/>
              <a:t>=-1)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funcStr</a:t>
            </a:r>
            <a:r>
              <a:rPr lang="en-US" sz="1200" dirty="0"/>
              <a:t> = ''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funcStr</a:t>
            </a:r>
            <a:r>
              <a:rPr lang="en-US" sz="1200" dirty="0"/>
              <a:t>  += '(composite=</a:t>
            </a:r>
            <a:r>
              <a:rPr lang="en-US" sz="1200" u="sng" dirty="0"/>
              <a:t>Convolution</a:t>
            </a:r>
            <a:r>
              <a:rPr lang="en-US" sz="1200" dirty="0"/>
              <a:t>'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funcStr</a:t>
            </a:r>
            <a:r>
              <a:rPr lang="en-US" sz="1200" dirty="0"/>
              <a:t> += ';name=</a:t>
            </a:r>
            <a:r>
              <a:rPr lang="en-US" sz="1200" dirty="0" err="1"/>
              <a:t>TabulatedFunction,FileName</a:t>
            </a:r>
            <a:r>
              <a:rPr lang="en-US" sz="1200" dirty="0"/>
              <a:t>="",Workspace=%</a:t>
            </a:r>
            <a:r>
              <a:rPr lang="en-US" sz="1200" dirty="0" err="1"/>
              <a:t>s,Scaling</a:t>
            </a:r>
            <a:r>
              <a:rPr lang="en-US" sz="1200" dirty="0"/>
              <a:t>=1,ties=(Scaling=1)' % 'resolution'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funcStr</a:t>
            </a:r>
            <a:r>
              <a:rPr lang="en-US" sz="1200" dirty="0"/>
              <a:t> += ';name=</a:t>
            </a:r>
            <a:r>
              <a:rPr lang="en-US" sz="1200" dirty="0" err="1"/>
              <a:t>TabulatedFunction,FileName</a:t>
            </a:r>
            <a:r>
              <a:rPr lang="en-US" sz="1200" dirty="0"/>
              <a:t>="",Workspace=%</a:t>
            </a:r>
            <a:r>
              <a:rPr lang="en-US" sz="1200" dirty="0" err="1"/>
              <a:t>s,Scaling</a:t>
            </a:r>
            <a:r>
              <a:rPr lang="en-US" sz="1200" dirty="0"/>
              <a:t>=1e-10)' % </a:t>
            </a:r>
            <a:r>
              <a:rPr lang="en-US" sz="1200" dirty="0" err="1"/>
              <a:t>simW</a:t>
            </a:r>
            <a:r>
              <a:rPr lang="en-US" sz="1200" dirty="0"/>
              <a:t>  #resolution x simulated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funcStr</a:t>
            </a:r>
            <a:r>
              <a:rPr lang="en-US" sz="1200" dirty="0"/>
              <a:t> += ';name=</a:t>
            </a:r>
            <a:r>
              <a:rPr lang="en-US" sz="1200" dirty="0" err="1"/>
              <a:t>TabulatedFunction,FileName</a:t>
            </a:r>
            <a:r>
              <a:rPr lang="en-US" sz="1200" dirty="0"/>
              <a:t>="",Workspace=%</a:t>
            </a:r>
            <a:r>
              <a:rPr lang="en-US" sz="1200" dirty="0" err="1"/>
              <a:t>s,Scaling</a:t>
            </a:r>
            <a:r>
              <a:rPr lang="en-US" sz="1200" dirty="0"/>
              <a:t>=1' % </a:t>
            </a:r>
            <a:r>
              <a:rPr lang="en-US" sz="1200" dirty="0" err="1"/>
              <a:t>resW</a:t>
            </a:r>
            <a:r>
              <a:rPr lang="en-US" sz="1200" dirty="0"/>
              <a:t>  #elastic line</a:t>
            </a:r>
          </a:p>
          <a:p>
            <a:pPr marL="0" indent="0">
              <a:buNone/>
            </a:pPr>
            <a:r>
              <a:rPr lang="en-US" sz="1200" dirty="0"/>
              <a:t>             </a:t>
            </a:r>
            <a:r>
              <a:rPr lang="en-US" sz="1200" dirty="0" err="1"/>
              <a:t>funcStr</a:t>
            </a:r>
            <a:r>
              <a:rPr lang="en-US" sz="1200" dirty="0"/>
              <a:t> += ';name=FlatBackground,A0=0.001,constraints=(0&lt;A0)' #flat background</a:t>
            </a:r>
          </a:p>
          <a:p>
            <a:pPr marL="0" indent="0">
              <a:buNone/>
            </a:pPr>
            <a:r>
              <a:rPr lang="en-US" sz="1200" dirty="0"/>
              <a:t>             #trace()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u="sng" dirty="0" err="1"/>
              <a:t>gfit</a:t>
            </a:r>
            <a:r>
              <a:rPr lang="en-US" sz="1200" dirty="0"/>
              <a:t> = </a:t>
            </a:r>
            <a:r>
              <a:rPr lang="en-US" sz="1200" dirty="0" err="1"/>
              <a:t>mapi.Fit</a:t>
            </a:r>
            <a:r>
              <a:rPr lang="en-US" sz="1200" dirty="0"/>
              <a:t>( </a:t>
            </a:r>
            <a:r>
              <a:rPr lang="en-US" sz="1200" dirty="0" err="1"/>
              <a:t>funcStr</a:t>
            </a:r>
            <a:r>
              <a:rPr lang="en-US" sz="1200" dirty="0"/>
              <a:t>, </a:t>
            </a:r>
            <a:r>
              <a:rPr lang="en-US" sz="1200" dirty="0" err="1"/>
              <a:t>datW</a:t>
            </a:r>
            <a:r>
              <a:rPr lang="en-US" sz="1200" dirty="0"/>
              <a:t>, </a:t>
            </a:r>
            <a:r>
              <a:rPr lang="en-US" sz="1200" dirty="0" err="1"/>
              <a:t>StartX</a:t>
            </a:r>
            <a:r>
              <a:rPr lang="en-US" sz="1200" dirty="0"/>
              <a:t>=-50.0, </a:t>
            </a:r>
            <a:r>
              <a:rPr lang="en-US" sz="1200" dirty="0" err="1"/>
              <a:t>EndX</a:t>
            </a:r>
            <a:r>
              <a:rPr lang="en-US" sz="1200" dirty="0"/>
              <a:t>=50.0, </a:t>
            </a:r>
            <a:r>
              <a:rPr lang="en-US" sz="1200" dirty="0" err="1"/>
              <a:t>CreateOutput</a:t>
            </a:r>
            <a:r>
              <a:rPr lang="en-US" sz="1200" dirty="0"/>
              <a:t>='1' )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parW</a:t>
            </a:r>
            <a:r>
              <a:rPr lang="en-US" sz="1200" dirty="0"/>
              <a:t> = </a:t>
            </a:r>
            <a:r>
              <a:rPr lang="en-US" sz="1200" dirty="0" err="1"/>
              <a:t>mapi.mtd</a:t>
            </a:r>
            <a:r>
              <a:rPr lang="en-US" sz="1200" dirty="0"/>
              <a:t>[ </a:t>
            </a:r>
            <a:r>
              <a:rPr lang="en-US" sz="1200" dirty="0" err="1"/>
              <a:t>datW</a:t>
            </a:r>
            <a:r>
              <a:rPr lang="en-US" sz="1200" dirty="0"/>
              <a:t> + '_Parameters' ] #retrieve the cost of the fitting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mapi.</a:t>
            </a:r>
            <a:r>
              <a:rPr lang="en-US" sz="1200" u="sng" dirty="0" err="1"/>
              <a:t>DeleteWorkspace</a:t>
            </a:r>
            <a:r>
              <a:rPr lang="en-US" sz="1200" dirty="0"/>
              <a:t>('resolution')      #</a:t>
            </a:r>
            <a:r>
              <a:rPr lang="en-US" sz="1200" dirty="0" err="1"/>
              <a:t>clean-up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b="1" dirty="0"/>
              <a:t>return</a:t>
            </a:r>
            <a:r>
              <a:rPr lang="en-US" sz="1200" dirty="0"/>
              <a:t> </a:t>
            </a:r>
            <a:r>
              <a:rPr lang="en-US" sz="1200" dirty="0" err="1"/>
              <a:t>parW.column</a:t>
            </a:r>
            <a:r>
              <a:rPr lang="en-US" sz="1200" dirty="0"/>
              <a:t>(1)[-1]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34497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SOHO.thmx</Template>
  <TotalTime>996</TotalTime>
  <Words>816</Words>
  <Application>Microsoft Macintosh PowerPoint</Application>
  <PresentationFormat>On-screen Show (4:3)</PresentationFormat>
  <Paragraphs>181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SOHO</vt:lpstr>
      <vt:lpstr>Dakota for CAMM</vt:lpstr>
      <vt:lpstr>Computing Resources</vt:lpstr>
      <vt:lpstr>Dakota running parallel codes</vt:lpstr>
      <vt:lpstr> </vt:lpstr>
      <vt:lpstr>Dakota Function Evaluation Script:</vt:lpstr>
      <vt:lpstr>Fitness of Model Parameters</vt:lpstr>
      <vt:lpstr>  </vt:lpstr>
      <vt:lpstr>  </vt:lpstr>
      <vt:lpstr>  </vt:lpstr>
      <vt:lpstr>What parameters to optimize?</vt:lpstr>
      <vt:lpstr>Workflow</vt:lpstr>
      <vt:lpstr>Problems</vt:lpstr>
      <vt:lpstr>Intelligent script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DAKOTa for CAMM</dc:title>
  <dc:creator>Vickie Lynch</dc:creator>
  <cp:lastModifiedBy>Vickie Lynch</cp:lastModifiedBy>
  <cp:revision>49</cp:revision>
  <dcterms:created xsi:type="dcterms:W3CDTF">2012-11-20T13:04:17Z</dcterms:created>
  <dcterms:modified xsi:type="dcterms:W3CDTF">2012-11-28T19:59:54Z</dcterms:modified>
</cp:coreProperties>
</file>