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7" r:id="rId2"/>
    <p:sldId id="276" r:id="rId3"/>
    <p:sldId id="268" r:id="rId4"/>
    <p:sldId id="278" r:id="rId5"/>
    <p:sldId id="279" r:id="rId6"/>
    <p:sldId id="270" r:id="rId7"/>
    <p:sldId id="272" r:id="rId8"/>
    <p:sldId id="256" r:id="rId9"/>
    <p:sldId id="281" r:id="rId10"/>
    <p:sldId id="259" r:id="rId11"/>
    <p:sldId id="260" r:id="rId12"/>
    <p:sldId id="283" r:id="rId13"/>
    <p:sldId id="285" r:id="rId14"/>
    <p:sldId id="286" r:id="rId15"/>
    <p:sldId id="287" r:id="rId16"/>
    <p:sldId id="288" r:id="rId17"/>
    <p:sldId id="289" r:id="rId18"/>
    <p:sldId id="291" r:id="rId19"/>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4717"/>
  </p:normalViewPr>
  <p:slideViewPr>
    <p:cSldViewPr>
      <p:cViewPr varScale="1">
        <p:scale>
          <a:sx n="107" d="100"/>
          <a:sy n="107" d="100"/>
        </p:scale>
        <p:origin x="1792" y="1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8"/>
    </p:cViewPr>
  </p:sorterViewPr>
  <p:notesViewPr>
    <p:cSldViewPr>
      <p:cViewPr>
        <p:scale>
          <a:sx n="80" d="100"/>
          <a:sy n="80" d="100"/>
        </p:scale>
        <p:origin x="2698" y="4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307785"/>
            <a:ext cx="3076363" cy="511730"/>
          </a:xfrm>
          <a:prstGeom prst="rect">
            <a:avLst/>
          </a:prstGeom>
        </p:spPr>
        <p:txBody>
          <a:bodyPr vert="horz" lIns="94723" tIns="47361" rIns="94723" bIns="47361" rtlCol="0"/>
          <a:lstStyle>
            <a:lvl1pPr algn="l">
              <a:defRPr sz="1200"/>
            </a:lvl1pPr>
          </a:lstStyle>
          <a:p>
            <a:r>
              <a:rPr lang="fr-FR" dirty="0"/>
              <a:t>EFREI 2013/2014 - L2 - TAI "Automates Finis"</a:t>
            </a:r>
          </a:p>
        </p:txBody>
      </p:sp>
      <p:sp>
        <p:nvSpPr>
          <p:cNvPr id="3" name="Espace réservé de la date 2"/>
          <p:cNvSpPr>
            <a:spLocks noGrp="1"/>
          </p:cNvSpPr>
          <p:nvPr>
            <p:ph type="dt" sz="quarter" idx="1"/>
          </p:nvPr>
        </p:nvSpPr>
        <p:spPr>
          <a:xfrm>
            <a:off x="4021294" y="307785"/>
            <a:ext cx="3076363" cy="511730"/>
          </a:xfrm>
          <a:prstGeom prst="rect">
            <a:avLst/>
          </a:prstGeom>
        </p:spPr>
        <p:txBody>
          <a:bodyPr vert="horz" lIns="94723" tIns="47361" rIns="94723" bIns="47361" rtlCol="0"/>
          <a:lstStyle>
            <a:lvl1pPr algn="r">
              <a:defRPr sz="1200"/>
            </a:lvl1pPr>
          </a:lstStyle>
          <a:p>
            <a:r>
              <a:rPr lang="fr-FR"/>
              <a:t>Automates de test</a:t>
            </a:r>
          </a:p>
        </p:txBody>
      </p:sp>
      <p:sp>
        <p:nvSpPr>
          <p:cNvPr id="4" name="Espace réservé du pied de page 3"/>
          <p:cNvSpPr>
            <a:spLocks noGrp="1"/>
          </p:cNvSpPr>
          <p:nvPr>
            <p:ph type="ftr" sz="quarter" idx="2"/>
          </p:nvPr>
        </p:nvSpPr>
        <p:spPr>
          <a:xfrm>
            <a:off x="0" y="9489198"/>
            <a:ext cx="3076363" cy="511730"/>
          </a:xfrm>
          <a:prstGeom prst="rect">
            <a:avLst/>
          </a:prstGeom>
        </p:spPr>
        <p:txBody>
          <a:bodyPr vert="horz" lIns="94723" tIns="47361" rIns="94723" bIns="47361"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4" y="9489198"/>
            <a:ext cx="3076363" cy="511730"/>
          </a:xfrm>
          <a:prstGeom prst="rect">
            <a:avLst/>
          </a:prstGeom>
        </p:spPr>
        <p:txBody>
          <a:bodyPr vert="horz" lIns="94723" tIns="47361" rIns="94723" bIns="47361" rtlCol="0" anchor="b"/>
          <a:lstStyle>
            <a:lvl1pPr algn="r">
              <a:defRPr sz="1200"/>
            </a:lvl1pPr>
          </a:lstStyle>
          <a:p>
            <a:fld id="{80324F0B-FB0D-4E09-AEF5-6A09CEB18C24}" type="slidenum">
              <a:rPr lang="fr-FR" smtClean="0"/>
              <a:pPr/>
              <a:t>‹N°›</a:t>
            </a:fld>
            <a:endParaRPr lang="fr-FR"/>
          </a:p>
        </p:txBody>
      </p:sp>
    </p:spTree>
    <p:extLst>
      <p:ext uri="{BB962C8B-B14F-4D97-AF65-F5344CB8AC3E}">
        <p14:creationId xmlns:p14="http://schemas.microsoft.com/office/powerpoint/2010/main" val="311154384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323"/>
          </a:xfrm>
          <a:prstGeom prst="rect">
            <a:avLst/>
          </a:prstGeom>
        </p:spPr>
        <p:txBody>
          <a:bodyPr vert="horz" lIns="94723" tIns="47361" rIns="94723" bIns="47361" rtlCol="0"/>
          <a:lstStyle>
            <a:lvl1pPr algn="l">
              <a:defRPr sz="1200"/>
            </a:lvl1pPr>
          </a:lstStyle>
          <a:p>
            <a:r>
              <a:rPr lang="fr-FR"/>
              <a:t>EFREI 2010/2011 - L2 - TAI "Automates Finis"</a:t>
            </a:r>
          </a:p>
        </p:txBody>
      </p:sp>
      <p:sp>
        <p:nvSpPr>
          <p:cNvPr id="3" name="Espace réservé de la date 2"/>
          <p:cNvSpPr>
            <a:spLocks noGrp="1"/>
          </p:cNvSpPr>
          <p:nvPr>
            <p:ph type="dt" idx="1"/>
          </p:nvPr>
        </p:nvSpPr>
        <p:spPr>
          <a:xfrm>
            <a:off x="4021294" y="0"/>
            <a:ext cx="3076363" cy="511323"/>
          </a:xfrm>
          <a:prstGeom prst="rect">
            <a:avLst/>
          </a:prstGeom>
        </p:spPr>
        <p:txBody>
          <a:bodyPr vert="horz" lIns="94723" tIns="47361" rIns="94723" bIns="47361" rtlCol="0"/>
          <a:lstStyle>
            <a:lvl1pPr algn="r">
              <a:defRPr sz="1200"/>
            </a:lvl1pPr>
          </a:lstStyle>
          <a:p>
            <a:r>
              <a:rPr lang="fr-FR"/>
              <a:t>Automates de test</a:t>
            </a: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23" tIns="47361" rIns="94723" bIns="47361" rtlCol="0" anchor="ctr"/>
          <a:lstStyle/>
          <a:p>
            <a:endParaRPr lang="fr-FR"/>
          </a:p>
        </p:txBody>
      </p:sp>
      <p:sp>
        <p:nvSpPr>
          <p:cNvPr id="5" name="Espace réservé des commentaires 4"/>
          <p:cNvSpPr>
            <a:spLocks noGrp="1"/>
          </p:cNvSpPr>
          <p:nvPr>
            <p:ph type="body" sz="quarter" idx="3"/>
          </p:nvPr>
        </p:nvSpPr>
        <p:spPr>
          <a:xfrm>
            <a:off x="709930" y="4861646"/>
            <a:ext cx="5679440" cy="4605168"/>
          </a:xfrm>
          <a:prstGeom prst="rect">
            <a:avLst/>
          </a:prstGeom>
        </p:spPr>
        <p:txBody>
          <a:bodyPr vert="horz" lIns="94723" tIns="47361" rIns="94723" bIns="47361"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658"/>
            <a:ext cx="3076363" cy="511322"/>
          </a:xfrm>
          <a:prstGeom prst="rect">
            <a:avLst/>
          </a:prstGeom>
        </p:spPr>
        <p:txBody>
          <a:bodyPr vert="horz" lIns="94723" tIns="47361" rIns="94723" bIns="47361"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294" y="9721658"/>
            <a:ext cx="3076363" cy="511322"/>
          </a:xfrm>
          <a:prstGeom prst="rect">
            <a:avLst/>
          </a:prstGeom>
        </p:spPr>
        <p:txBody>
          <a:bodyPr vert="horz" lIns="94723" tIns="47361" rIns="94723" bIns="47361" rtlCol="0" anchor="b"/>
          <a:lstStyle>
            <a:lvl1pPr algn="r">
              <a:defRPr sz="1200"/>
            </a:lvl1pPr>
          </a:lstStyle>
          <a:p>
            <a:fld id="{18874D25-E885-4CE4-90C1-7C3FCDB0AC7A}" type="slidenum">
              <a:rPr lang="fr-FR" smtClean="0"/>
              <a:pPr/>
              <a:t>‹N°›</a:t>
            </a:fld>
            <a:endParaRPr lang="fr-FR"/>
          </a:p>
        </p:txBody>
      </p:sp>
    </p:spTree>
    <p:extLst>
      <p:ext uri="{BB962C8B-B14F-4D97-AF65-F5344CB8AC3E}">
        <p14:creationId xmlns:p14="http://schemas.microsoft.com/office/powerpoint/2010/main" val="364254874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fr-FR"/>
              <a:t>EFREI 2010/2011 - L2 - TAI "Automates Finis"</a:t>
            </a:r>
          </a:p>
        </p:txBody>
      </p:sp>
      <p:sp>
        <p:nvSpPr>
          <p:cNvPr id="5" name="Date Placeholder 4"/>
          <p:cNvSpPr>
            <a:spLocks noGrp="1"/>
          </p:cNvSpPr>
          <p:nvPr>
            <p:ph type="dt" idx="11"/>
          </p:nvPr>
        </p:nvSpPr>
        <p:spPr/>
        <p:txBody>
          <a:bodyPr/>
          <a:lstStyle/>
          <a:p>
            <a:r>
              <a:rPr lang="fr-FR"/>
              <a:t>Automates de test</a:t>
            </a:r>
          </a:p>
        </p:txBody>
      </p:sp>
      <p:sp>
        <p:nvSpPr>
          <p:cNvPr id="6" name="Slide Number Placeholder 5"/>
          <p:cNvSpPr>
            <a:spLocks noGrp="1"/>
          </p:cNvSpPr>
          <p:nvPr>
            <p:ph type="sldNum" sz="quarter" idx="12"/>
          </p:nvPr>
        </p:nvSpPr>
        <p:spPr/>
        <p:txBody>
          <a:bodyPr/>
          <a:lstStyle/>
          <a:p>
            <a:fld id="{18874D25-E885-4CE4-90C1-7C3FCDB0AC7A}" type="slidenum">
              <a:rPr lang="fr-FR" smtClean="0"/>
              <a:pPr/>
              <a:t>16</a:t>
            </a:fld>
            <a:endParaRPr lang="fr-FR"/>
          </a:p>
        </p:txBody>
      </p:sp>
    </p:spTree>
    <p:extLst>
      <p:ext uri="{BB962C8B-B14F-4D97-AF65-F5344CB8AC3E}">
        <p14:creationId xmlns:p14="http://schemas.microsoft.com/office/powerpoint/2010/main" val="19431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13/03/2023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13/03/2023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332656"/>
            <a:ext cx="8712968" cy="6692601"/>
          </a:xfrm>
          <a:prstGeom prst="rect">
            <a:avLst/>
          </a:prstGeom>
          <a:noFill/>
        </p:spPr>
        <p:txBody>
          <a:bodyPr wrap="square" rtlCol="0">
            <a:spAutoFit/>
          </a:bodyPr>
          <a:lstStyle/>
          <a:p>
            <a:r>
              <a:rPr lang="fr-FR" b="1">
                <a:solidFill>
                  <a:srgbClr val="FF0000"/>
                </a:solidFill>
              </a:rPr>
              <a:t>Automates </a:t>
            </a:r>
            <a:r>
              <a:rPr lang="fr-FR" b="1" dirty="0">
                <a:solidFill>
                  <a:srgbClr val="FF0000"/>
                </a:solidFill>
              </a:rPr>
              <a:t>Finis et Expressions Rationnelles   -   Projet </a:t>
            </a:r>
          </a:p>
          <a:p>
            <a:endParaRPr lang="fr-FR" dirty="0">
              <a:solidFill>
                <a:srgbClr val="FF0000"/>
              </a:solidFill>
            </a:endParaRPr>
          </a:p>
          <a:p>
            <a:r>
              <a:rPr lang="fr-FR" b="1" dirty="0">
                <a:solidFill>
                  <a:srgbClr val="FF0000"/>
                </a:solidFill>
              </a:rPr>
              <a:t>Automates de test</a:t>
            </a:r>
          </a:p>
          <a:p>
            <a:endParaRPr lang="fr-FR" dirty="0">
              <a:solidFill>
                <a:srgbClr val="FF0000"/>
              </a:solidFill>
            </a:endParaRPr>
          </a:p>
          <a:p>
            <a:pPr>
              <a:lnSpc>
                <a:spcPct val="150000"/>
              </a:lnSpc>
            </a:pPr>
            <a:r>
              <a:rPr lang="fr-FR" sz="2000" dirty="0"/>
              <a:t>Vous devez préparer des fichiers texte d'entrée (.txt) pour tous les automates donnés dans ce document, afin que pendant la présentation l'examinateur puisse facilement choisir les automates qu'il veut tester, les uns après les autres. La structure du fichier texte que vous utilisez doit être suffisamment simple pour permettre à l'examinateur, s'il le veut, d'effectuer plusieurs modifications rapides pendant la démonstration. </a:t>
            </a:r>
            <a:r>
              <a:rPr lang="fr-FR" sz="2000" b="1" dirty="0"/>
              <a:t>Vous devez absolument garder les numéros des automates donnés dans ce document, et, pour chacun d'eux, la même numérotation des états.</a:t>
            </a:r>
            <a:r>
              <a:rPr lang="fr-FR" sz="2000" dirty="0"/>
              <a:t> Toute modification rendra le test de votre programme beaucoup plus difficile. Pour chaque automate, l'alphabet est constitué des caractères correspondant à au moins une transition. Par exemple, l'alphabet de l'AF n°06 est {</a:t>
            </a:r>
            <a:r>
              <a:rPr lang="fr-FR" sz="2000" dirty="0" err="1"/>
              <a:t>a,b</a:t>
            </a:r>
            <a:r>
              <a:rPr lang="fr-FR" sz="2000" dirty="0"/>
              <a:t>}, et celui de n°03 est {a}. Un cas exceptionnel : l'alphabet de l'AF n°01 est {a}, malgré l’absence de transitions.</a:t>
            </a:r>
            <a:endParaRPr lang="fr-F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e 37"/>
          <p:cNvGrpSpPr/>
          <p:nvPr/>
        </p:nvGrpSpPr>
        <p:grpSpPr>
          <a:xfrm>
            <a:off x="971600" y="1196752"/>
            <a:ext cx="7056786" cy="4176464"/>
            <a:chOff x="755576" y="620688"/>
            <a:chExt cx="7056786" cy="4176464"/>
          </a:xfrm>
        </p:grpSpPr>
        <p:sp>
          <p:nvSpPr>
            <p:cNvPr id="4" name="ZoneTexte 3"/>
            <p:cNvSpPr txBox="1"/>
            <p:nvPr/>
          </p:nvSpPr>
          <p:spPr>
            <a:xfrm>
              <a:off x="1403647" y="3543399"/>
              <a:ext cx="442260" cy="562630"/>
            </a:xfrm>
            <a:prstGeom prst="ellipse">
              <a:avLst/>
            </a:prstGeom>
            <a:noFill/>
            <a:ln>
              <a:solidFill>
                <a:schemeClr val="tx1"/>
              </a:solidFill>
            </a:ln>
          </p:spPr>
          <p:txBody>
            <a:bodyPr wrap="none" rtlCol="0">
              <a:spAutoFit/>
            </a:bodyPr>
            <a:lstStyle/>
            <a:p>
              <a:r>
                <a:rPr lang="fr-FR" sz="2000" dirty="0"/>
                <a:t>1</a:t>
              </a:r>
            </a:p>
          </p:txBody>
        </p:sp>
        <p:sp>
          <p:nvSpPr>
            <p:cNvPr id="5" name="ZoneTexte 4"/>
            <p:cNvSpPr txBox="1"/>
            <p:nvPr/>
          </p:nvSpPr>
          <p:spPr>
            <a:xfrm>
              <a:off x="2843807" y="3543399"/>
              <a:ext cx="442260" cy="562630"/>
            </a:xfrm>
            <a:prstGeom prst="ellipse">
              <a:avLst/>
            </a:prstGeom>
            <a:noFill/>
            <a:ln>
              <a:solidFill>
                <a:schemeClr val="tx1"/>
              </a:solidFill>
            </a:ln>
          </p:spPr>
          <p:txBody>
            <a:bodyPr wrap="none" rtlCol="0">
              <a:spAutoFit/>
            </a:bodyPr>
            <a:lstStyle/>
            <a:p>
              <a:r>
                <a:rPr lang="fr-FR" sz="2000" dirty="0"/>
                <a:t>2</a:t>
              </a:r>
            </a:p>
          </p:txBody>
        </p:sp>
        <p:cxnSp>
          <p:nvCxnSpPr>
            <p:cNvPr id="7" name="Connecteur droit avec flèche 6"/>
            <p:cNvCxnSpPr>
              <a:stCxn id="4" idx="6"/>
              <a:endCxn id="5" idx="2"/>
            </p:cNvCxnSpPr>
            <p:nvPr/>
          </p:nvCxnSpPr>
          <p:spPr>
            <a:xfrm>
              <a:off x="1845907" y="3824714"/>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273755" y="3543399"/>
              <a:ext cx="442260" cy="562630"/>
            </a:xfrm>
            <a:prstGeom prst="ellipse">
              <a:avLst/>
            </a:prstGeom>
            <a:noFill/>
            <a:ln>
              <a:solidFill>
                <a:schemeClr val="tx1"/>
              </a:solidFill>
            </a:ln>
          </p:spPr>
          <p:txBody>
            <a:bodyPr wrap="none" rtlCol="0">
              <a:spAutoFit/>
            </a:bodyPr>
            <a:lstStyle/>
            <a:p>
              <a:r>
                <a:rPr lang="fr-FR" sz="2000" dirty="0"/>
                <a:t>3</a:t>
              </a:r>
            </a:p>
          </p:txBody>
        </p:sp>
        <p:sp>
          <p:nvSpPr>
            <p:cNvPr id="9" name="ZoneTexte 8"/>
            <p:cNvSpPr txBox="1"/>
            <p:nvPr/>
          </p:nvSpPr>
          <p:spPr>
            <a:xfrm>
              <a:off x="5713915" y="3543399"/>
              <a:ext cx="442260" cy="562630"/>
            </a:xfrm>
            <a:prstGeom prst="ellipse">
              <a:avLst/>
            </a:prstGeom>
            <a:noFill/>
            <a:ln>
              <a:solidFill>
                <a:schemeClr val="tx1"/>
              </a:solidFill>
            </a:ln>
          </p:spPr>
          <p:txBody>
            <a:bodyPr wrap="none" rtlCol="0">
              <a:spAutoFit/>
            </a:bodyPr>
            <a:lstStyle/>
            <a:p>
              <a:r>
                <a:rPr lang="fr-FR" sz="2000" dirty="0"/>
                <a:t>4</a:t>
              </a:r>
            </a:p>
          </p:txBody>
        </p:sp>
        <p:cxnSp>
          <p:nvCxnSpPr>
            <p:cNvPr id="10" name="Connecteur droit avec flèche 9"/>
            <p:cNvCxnSpPr>
              <a:stCxn id="5" idx="6"/>
              <a:endCxn id="8" idx="2"/>
            </p:cNvCxnSpPr>
            <p:nvPr/>
          </p:nvCxnSpPr>
          <p:spPr>
            <a:xfrm>
              <a:off x="3286067" y="3824714"/>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6"/>
              <a:endCxn id="9" idx="2"/>
            </p:cNvCxnSpPr>
            <p:nvPr/>
          </p:nvCxnSpPr>
          <p:spPr>
            <a:xfrm>
              <a:off x="4716015" y="3824714"/>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7082067" y="3543399"/>
              <a:ext cx="442260" cy="562630"/>
            </a:xfrm>
            <a:prstGeom prst="ellipse">
              <a:avLst/>
            </a:prstGeom>
            <a:noFill/>
            <a:ln>
              <a:solidFill>
                <a:schemeClr val="tx1"/>
              </a:solidFill>
            </a:ln>
          </p:spPr>
          <p:txBody>
            <a:bodyPr wrap="none" rtlCol="0">
              <a:spAutoFit/>
            </a:bodyPr>
            <a:lstStyle/>
            <a:p>
              <a:r>
                <a:rPr lang="fr-FR" sz="2000" dirty="0"/>
                <a:t>0</a:t>
              </a:r>
            </a:p>
          </p:txBody>
        </p:sp>
        <p:cxnSp>
          <p:nvCxnSpPr>
            <p:cNvPr id="18" name="Connecteur droit avec flèche 17"/>
            <p:cNvCxnSpPr>
              <a:stCxn id="9" idx="6"/>
              <a:endCxn id="17" idx="2"/>
            </p:cNvCxnSpPr>
            <p:nvPr/>
          </p:nvCxnSpPr>
          <p:spPr>
            <a:xfrm>
              <a:off x="6156175" y="3824714"/>
              <a:ext cx="9258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2151625" y="3729806"/>
              <a:ext cx="332142" cy="461665"/>
            </a:xfrm>
            <a:prstGeom prst="rect">
              <a:avLst/>
            </a:prstGeom>
            <a:noFill/>
          </p:spPr>
          <p:txBody>
            <a:bodyPr wrap="none" rtlCol="0">
              <a:spAutoFit/>
            </a:bodyPr>
            <a:lstStyle/>
            <a:p>
              <a:r>
                <a:rPr lang="fr-FR" sz="2400" dirty="0"/>
                <a:t>a</a:t>
              </a:r>
            </a:p>
          </p:txBody>
        </p:sp>
        <p:sp>
          <p:nvSpPr>
            <p:cNvPr id="39" name="ZoneTexte 38"/>
            <p:cNvSpPr txBox="1"/>
            <p:nvPr/>
          </p:nvSpPr>
          <p:spPr>
            <a:xfrm>
              <a:off x="3563887" y="3831431"/>
              <a:ext cx="346570" cy="461665"/>
            </a:xfrm>
            <a:prstGeom prst="rect">
              <a:avLst/>
            </a:prstGeom>
            <a:noFill/>
          </p:spPr>
          <p:txBody>
            <a:bodyPr wrap="none" rtlCol="0">
              <a:spAutoFit/>
            </a:bodyPr>
            <a:lstStyle/>
            <a:p>
              <a:r>
                <a:rPr lang="fr-FR" sz="2400" dirty="0"/>
                <a:t>b</a:t>
              </a:r>
            </a:p>
          </p:txBody>
        </p:sp>
        <p:sp>
          <p:nvSpPr>
            <p:cNvPr id="42" name="ZoneTexte 41"/>
            <p:cNvSpPr txBox="1"/>
            <p:nvPr/>
          </p:nvSpPr>
          <p:spPr>
            <a:xfrm>
              <a:off x="5076055" y="3759423"/>
              <a:ext cx="314510" cy="461665"/>
            </a:xfrm>
            <a:prstGeom prst="rect">
              <a:avLst/>
            </a:prstGeom>
            <a:noFill/>
          </p:spPr>
          <p:txBody>
            <a:bodyPr wrap="none" rtlCol="0">
              <a:spAutoFit/>
            </a:bodyPr>
            <a:lstStyle/>
            <a:p>
              <a:r>
                <a:rPr lang="fr-FR" sz="2400" dirty="0"/>
                <a:t>c</a:t>
              </a:r>
            </a:p>
          </p:txBody>
        </p:sp>
        <p:sp>
          <p:nvSpPr>
            <p:cNvPr id="44" name="ZoneTexte 43"/>
            <p:cNvSpPr txBox="1"/>
            <p:nvPr/>
          </p:nvSpPr>
          <p:spPr>
            <a:xfrm>
              <a:off x="6444207" y="3831431"/>
              <a:ext cx="346570" cy="461665"/>
            </a:xfrm>
            <a:prstGeom prst="rect">
              <a:avLst/>
            </a:prstGeom>
            <a:noFill/>
          </p:spPr>
          <p:txBody>
            <a:bodyPr wrap="none" rtlCol="0">
              <a:spAutoFit/>
            </a:bodyPr>
            <a:lstStyle/>
            <a:p>
              <a:r>
                <a:rPr lang="fr-FR" sz="2400" dirty="0"/>
                <a:t>d</a:t>
              </a:r>
            </a:p>
          </p:txBody>
        </p:sp>
        <p:cxnSp>
          <p:nvCxnSpPr>
            <p:cNvPr id="45" name="Connecteur droit avec flèche 44"/>
            <p:cNvCxnSpPr>
              <a:endCxn id="4" idx="1"/>
            </p:cNvCxnSpPr>
            <p:nvPr/>
          </p:nvCxnSpPr>
          <p:spPr>
            <a:xfrm>
              <a:off x="1115615" y="3327375"/>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17" idx="7"/>
            </p:cNvCxnSpPr>
            <p:nvPr/>
          </p:nvCxnSpPr>
          <p:spPr>
            <a:xfrm flipV="1">
              <a:off x="7459560" y="3327380"/>
              <a:ext cx="352802" cy="2984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755576" y="620688"/>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25</a:t>
              </a:r>
              <a:endParaRPr lang="fr-FR" sz="2000" dirty="0">
                <a:solidFill>
                  <a:srgbClr val="FF0000"/>
                </a:solidFill>
              </a:endParaRPr>
            </a:p>
          </p:txBody>
        </p:sp>
        <p:cxnSp>
          <p:nvCxnSpPr>
            <p:cNvPr id="70" name="Connecteur en arc 69"/>
            <p:cNvCxnSpPr>
              <a:stCxn id="5" idx="3"/>
              <a:endCxn id="5" idx="4"/>
            </p:cNvCxnSpPr>
            <p:nvPr/>
          </p:nvCxnSpPr>
          <p:spPr>
            <a:xfrm rot="16200000" flipH="1">
              <a:off x="2945559" y="3986650"/>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1187624" y="4335487"/>
              <a:ext cx="332142" cy="461665"/>
            </a:xfrm>
            <a:prstGeom prst="rect">
              <a:avLst/>
            </a:prstGeom>
            <a:noFill/>
          </p:spPr>
          <p:txBody>
            <a:bodyPr wrap="none" rtlCol="0">
              <a:spAutoFit/>
            </a:bodyPr>
            <a:lstStyle/>
            <a:p>
              <a:r>
                <a:rPr lang="fr-FR" sz="2400" dirty="0"/>
                <a:t>a</a:t>
              </a:r>
            </a:p>
          </p:txBody>
        </p:sp>
        <p:cxnSp>
          <p:nvCxnSpPr>
            <p:cNvPr id="79" name="Connecteur en arc 78"/>
            <p:cNvCxnSpPr>
              <a:stCxn id="8" idx="3"/>
              <a:endCxn id="8" idx="4"/>
            </p:cNvCxnSpPr>
            <p:nvPr/>
          </p:nvCxnSpPr>
          <p:spPr>
            <a:xfrm rot="16200000" flipH="1">
              <a:off x="4375507" y="3986650"/>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2713262" y="4335487"/>
              <a:ext cx="346570" cy="461665"/>
            </a:xfrm>
            <a:prstGeom prst="rect">
              <a:avLst/>
            </a:prstGeom>
            <a:noFill/>
          </p:spPr>
          <p:txBody>
            <a:bodyPr wrap="none" rtlCol="0">
              <a:spAutoFit/>
            </a:bodyPr>
            <a:lstStyle/>
            <a:p>
              <a:r>
                <a:rPr lang="fr-FR" sz="2400" dirty="0"/>
                <a:t>b</a:t>
              </a:r>
            </a:p>
          </p:txBody>
        </p:sp>
        <p:cxnSp>
          <p:nvCxnSpPr>
            <p:cNvPr id="85" name="Connecteur en arc 84"/>
            <p:cNvCxnSpPr>
              <a:stCxn id="9" idx="3"/>
              <a:endCxn id="9" idx="4"/>
            </p:cNvCxnSpPr>
            <p:nvPr/>
          </p:nvCxnSpPr>
          <p:spPr>
            <a:xfrm rot="16200000" flipH="1">
              <a:off x="5815667" y="3986650"/>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4113474" y="4305870"/>
              <a:ext cx="314510" cy="461665"/>
            </a:xfrm>
            <a:prstGeom prst="rect">
              <a:avLst/>
            </a:prstGeom>
            <a:noFill/>
          </p:spPr>
          <p:txBody>
            <a:bodyPr wrap="none" rtlCol="0">
              <a:spAutoFit/>
            </a:bodyPr>
            <a:lstStyle/>
            <a:p>
              <a:r>
                <a:rPr lang="fr-FR" sz="2400" dirty="0"/>
                <a:t>c</a:t>
              </a:r>
            </a:p>
          </p:txBody>
        </p:sp>
        <p:cxnSp>
          <p:nvCxnSpPr>
            <p:cNvPr id="94" name="Connecteur en arc 93"/>
            <p:cNvCxnSpPr>
              <a:stCxn id="4" idx="3"/>
              <a:endCxn id="4" idx="4"/>
            </p:cNvCxnSpPr>
            <p:nvPr/>
          </p:nvCxnSpPr>
          <p:spPr>
            <a:xfrm rot="16200000" flipH="1">
              <a:off x="1505399" y="3986650"/>
              <a:ext cx="82395" cy="156362"/>
            </a:xfrm>
            <a:prstGeom prst="curvedConnector3">
              <a:avLst>
                <a:gd name="adj1" fmla="val 52064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5449566" y="4305870"/>
              <a:ext cx="346570" cy="461665"/>
            </a:xfrm>
            <a:prstGeom prst="rect">
              <a:avLst/>
            </a:prstGeom>
            <a:noFill/>
          </p:spPr>
          <p:txBody>
            <a:bodyPr wrap="none" rtlCol="0">
              <a:spAutoFit/>
            </a:bodyPr>
            <a:lstStyle/>
            <a:p>
              <a:r>
                <a:rPr lang="fr-FR" sz="2400" dirty="0"/>
                <a:t>d</a:t>
              </a:r>
            </a:p>
          </p:txBody>
        </p:sp>
        <p:cxnSp>
          <p:nvCxnSpPr>
            <p:cNvPr id="50" name="Connecteur en arc 49"/>
            <p:cNvCxnSpPr>
              <a:stCxn id="4" idx="0"/>
              <a:endCxn id="8" idx="1"/>
            </p:cNvCxnSpPr>
            <p:nvPr/>
          </p:nvCxnSpPr>
          <p:spPr>
            <a:xfrm rot="16200000" flipH="1">
              <a:off x="2940452" y="2227723"/>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ZoneTexte 52"/>
            <p:cNvSpPr txBox="1"/>
            <p:nvPr/>
          </p:nvSpPr>
          <p:spPr>
            <a:xfrm>
              <a:off x="2411760" y="2348880"/>
              <a:ext cx="346570" cy="461665"/>
            </a:xfrm>
            <a:prstGeom prst="rect">
              <a:avLst/>
            </a:prstGeom>
            <a:noFill/>
          </p:spPr>
          <p:txBody>
            <a:bodyPr wrap="none" rtlCol="0">
              <a:spAutoFit/>
            </a:bodyPr>
            <a:lstStyle/>
            <a:p>
              <a:r>
                <a:rPr lang="fr-FR" sz="2400" dirty="0"/>
                <a:t>b</a:t>
              </a:r>
            </a:p>
          </p:txBody>
        </p:sp>
        <p:cxnSp>
          <p:nvCxnSpPr>
            <p:cNvPr id="55" name="Connecteur en arc 54"/>
            <p:cNvCxnSpPr>
              <a:stCxn id="5" idx="0"/>
              <a:endCxn id="17" idx="1"/>
            </p:cNvCxnSpPr>
            <p:nvPr/>
          </p:nvCxnSpPr>
          <p:spPr>
            <a:xfrm rot="16200000" flipH="1">
              <a:off x="5064687" y="1543648"/>
              <a:ext cx="82395" cy="4081897"/>
            </a:xfrm>
            <a:prstGeom prst="curvedConnector3">
              <a:avLst>
                <a:gd name="adj1" fmla="val -208899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a:off x="5161534" y="1340768"/>
              <a:ext cx="346570" cy="461665"/>
            </a:xfrm>
            <a:prstGeom prst="rect">
              <a:avLst/>
            </a:prstGeom>
            <a:noFill/>
          </p:spPr>
          <p:txBody>
            <a:bodyPr wrap="none" rtlCol="0">
              <a:spAutoFit/>
            </a:bodyPr>
            <a:lstStyle/>
            <a:p>
              <a:r>
                <a:rPr lang="fr-FR" sz="2400" dirty="0"/>
                <a:t>d</a:t>
              </a:r>
            </a:p>
          </p:txBody>
        </p:sp>
        <p:cxnSp>
          <p:nvCxnSpPr>
            <p:cNvPr id="63" name="Connecteur en arc 62"/>
            <p:cNvCxnSpPr>
              <a:stCxn id="5" idx="0"/>
              <a:endCxn id="9" idx="1"/>
            </p:cNvCxnSpPr>
            <p:nvPr/>
          </p:nvCxnSpPr>
          <p:spPr>
            <a:xfrm rot="16200000" flipH="1">
              <a:off x="4380612" y="2227723"/>
              <a:ext cx="82395" cy="2713746"/>
            </a:xfrm>
            <a:prstGeom prst="curvedConnector3">
              <a:avLst>
                <a:gd name="adj1" fmla="val -8502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4257490" y="2420888"/>
              <a:ext cx="314510" cy="461665"/>
            </a:xfrm>
            <a:prstGeom prst="rect">
              <a:avLst/>
            </a:prstGeom>
            <a:noFill/>
          </p:spPr>
          <p:txBody>
            <a:bodyPr wrap="none" rtlCol="0">
              <a:spAutoFit/>
            </a:bodyPr>
            <a:lstStyle/>
            <a:p>
              <a:r>
                <a:rPr lang="fr-FR" sz="2400" dirty="0"/>
                <a:t>c</a:t>
              </a:r>
            </a:p>
          </p:txBody>
        </p:sp>
        <p:cxnSp>
          <p:nvCxnSpPr>
            <p:cNvPr id="68" name="Connecteur en arc 67"/>
            <p:cNvCxnSpPr>
              <a:stCxn id="4" idx="0"/>
              <a:endCxn id="9" idx="1"/>
            </p:cNvCxnSpPr>
            <p:nvPr/>
          </p:nvCxnSpPr>
          <p:spPr>
            <a:xfrm rot="16200000" flipH="1">
              <a:off x="3660532" y="1507643"/>
              <a:ext cx="82395" cy="4153906"/>
            </a:xfrm>
            <a:prstGeom prst="curvedConnector3">
              <a:avLst>
                <a:gd name="adj1" fmla="val -203160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2267744" y="1815207"/>
              <a:ext cx="314510" cy="461665"/>
            </a:xfrm>
            <a:prstGeom prst="rect">
              <a:avLst/>
            </a:prstGeom>
            <a:noFill/>
          </p:spPr>
          <p:txBody>
            <a:bodyPr wrap="none" rtlCol="0">
              <a:spAutoFit/>
            </a:bodyPr>
            <a:lstStyle/>
            <a:p>
              <a:r>
                <a:rPr lang="fr-FR" sz="2400" dirty="0"/>
                <a:t>c</a:t>
              </a:r>
            </a:p>
          </p:txBody>
        </p:sp>
        <p:cxnSp>
          <p:nvCxnSpPr>
            <p:cNvPr id="75" name="Connecteur en arc 74"/>
            <p:cNvCxnSpPr>
              <a:stCxn id="4" idx="0"/>
              <a:endCxn id="17" idx="1"/>
            </p:cNvCxnSpPr>
            <p:nvPr/>
          </p:nvCxnSpPr>
          <p:spPr>
            <a:xfrm rot="16200000" flipH="1">
              <a:off x="4344607" y="823568"/>
              <a:ext cx="82395" cy="5522057"/>
            </a:xfrm>
            <a:prstGeom prst="curvedConnector3">
              <a:avLst>
                <a:gd name="adj1" fmla="val -36557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ZoneTexte 79"/>
            <p:cNvSpPr txBox="1"/>
            <p:nvPr/>
          </p:nvSpPr>
          <p:spPr>
            <a:xfrm>
              <a:off x="1979712" y="1239143"/>
              <a:ext cx="346570" cy="461665"/>
            </a:xfrm>
            <a:prstGeom prst="rect">
              <a:avLst/>
            </a:prstGeom>
            <a:noFill/>
          </p:spPr>
          <p:txBody>
            <a:bodyPr wrap="none" rtlCol="0">
              <a:spAutoFit/>
            </a:bodyPr>
            <a:lstStyle/>
            <a:p>
              <a:r>
                <a:rPr lang="fr-FR" sz="2400" dirty="0"/>
                <a:t>d</a:t>
              </a:r>
            </a:p>
          </p:txBody>
        </p:sp>
        <p:cxnSp>
          <p:nvCxnSpPr>
            <p:cNvPr id="92" name="Connecteur en arc 91"/>
            <p:cNvCxnSpPr>
              <a:stCxn id="8" idx="0"/>
              <a:endCxn id="17" idx="1"/>
            </p:cNvCxnSpPr>
            <p:nvPr/>
          </p:nvCxnSpPr>
          <p:spPr>
            <a:xfrm rot="16200000" flipH="1">
              <a:off x="5779661" y="2258622"/>
              <a:ext cx="82395" cy="2651949"/>
            </a:xfrm>
            <a:prstGeom prst="curvedConnector3">
              <a:avLst>
                <a:gd name="adj1" fmla="val -86497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ZoneTexte 96"/>
            <p:cNvSpPr txBox="1"/>
            <p:nvPr/>
          </p:nvSpPr>
          <p:spPr>
            <a:xfrm>
              <a:off x="5881614" y="2391271"/>
              <a:ext cx="346570" cy="461665"/>
            </a:xfrm>
            <a:prstGeom prst="rect">
              <a:avLst/>
            </a:prstGeom>
            <a:noFill/>
          </p:spPr>
          <p:txBody>
            <a:bodyPr wrap="none" rtlCol="0">
              <a:spAutoFit/>
            </a:bodyPr>
            <a:lstStyle/>
            <a:p>
              <a:r>
                <a:rPr lang="fr-FR" sz="2400" dirty="0"/>
                <a:t>d</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11970"/>
            <a:ext cx="442260" cy="562630"/>
          </a:xfrm>
          <a:prstGeom prst="ellipse">
            <a:avLst/>
          </a:prstGeom>
          <a:noFill/>
          <a:ln>
            <a:solidFill>
              <a:schemeClr val="tx1"/>
            </a:solidFill>
          </a:ln>
        </p:spPr>
        <p:txBody>
          <a:bodyPr wrap="none" rtlCol="0">
            <a:spAutoFit/>
          </a:bodyPr>
          <a:lstStyle/>
          <a:p>
            <a:r>
              <a:rPr lang="fr-FR" sz="2000" dirty="0"/>
              <a:t>1</a:t>
            </a:r>
          </a:p>
        </p:txBody>
      </p:sp>
      <p:sp>
        <p:nvSpPr>
          <p:cNvPr id="3" name="ZoneTexte 2"/>
          <p:cNvSpPr txBox="1"/>
          <p:nvPr/>
        </p:nvSpPr>
        <p:spPr>
          <a:xfrm>
            <a:off x="2239846" y="1111970"/>
            <a:ext cx="442260" cy="562630"/>
          </a:xfrm>
          <a:prstGeom prst="ellipse">
            <a:avLst/>
          </a:prstGeom>
          <a:noFill/>
          <a:ln>
            <a:solidFill>
              <a:schemeClr val="tx1"/>
            </a:solidFill>
          </a:ln>
        </p:spPr>
        <p:txBody>
          <a:bodyPr wrap="none" rtlCol="0">
            <a:spAutoFit/>
          </a:bodyPr>
          <a:lstStyle/>
          <a:p>
            <a:r>
              <a:rPr lang="fr-FR" sz="2000" dirty="0"/>
              <a:t>2</a:t>
            </a:r>
          </a:p>
        </p:txBody>
      </p:sp>
      <p:cxnSp>
        <p:nvCxnSpPr>
          <p:cNvPr id="4" name="Connecteur droit avec flèche 3"/>
          <p:cNvCxnSpPr>
            <a:stCxn id="2" idx="6"/>
            <a:endCxn id="3" idx="2"/>
          </p:cNvCxnSpPr>
          <p:nvPr/>
        </p:nvCxnSpPr>
        <p:spPr>
          <a:xfrm>
            <a:off x="1557876" y="1393285"/>
            <a:ext cx="68197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275856" y="1111970"/>
            <a:ext cx="442260" cy="562630"/>
          </a:xfrm>
          <a:prstGeom prst="ellipse">
            <a:avLst/>
          </a:prstGeom>
          <a:noFill/>
          <a:ln>
            <a:solidFill>
              <a:schemeClr val="tx1"/>
            </a:solidFill>
          </a:ln>
        </p:spPr>
        <p:txBody>
          <a:bodyPr wrap="none" rtlCol="0">
            <a:spAutoFit/>
          </a:bodyPr>
          <a:lstStyle/>
          <a:p>
            <a:r>
              <a:rPr lang="fr-FR" sz="2000" dirty="0"/>
              <a:t>3</a:t>
            </a:r>
          </a:p>
        </p:txBody>
      </p:sp>
      <p:cxnSp>
        <p:nvCxnSpPr>
          <p:cNvPr id="7" name="Connecteur droit avec flèche 6"/>
          <p:cNvCxnSpPr>
            <a:stCxn id="3" idx="6"/>
            <a:endCxn id="5" idx="2"/>
          </p:cNvCxnSpPr>
          <p:nvPr/>
        </p:nvCxnSpPr>
        <p:spPr>
          <a:xfrm>
            <a:off x="2682106" y="1393285"/>
            <a:ext cx="5937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239846" y="116632"/>
            <a:ext cx="442260" cy="562630"/>
          </a:xfrm>
          <a:prstGeom prst="ellipse">
            <a:avLst/>
          </a:prstGeom>
          <a:noFill/>
          <a:ln>
            <a:solidFill>
              <a:schemeClr val="tx1"/>
            </a:solidFill>
          </a:ln>
        </p:spPr>
        <p:txBody>
          <a:bodyPr wrap="none" rtlCol="0">
            <a:spAutoFit/>
          </a:bodyPr>
          <a:lstStyle/>
          <a:p>
            <a:r>
              <a:rPr lang="fr-FR" sz="2000" dirty="0"/>
              <a:t>0</a:t>
            </a:r>
          </a:p>
        </p:txBody>
      </p:sp>
      <p:cxnSp>
        <p:nvCxnSpPr>
          <p:cNvPr id="12" name="Connecteur droit avec flèche 11"/>
          <p:cNvCxnSpPr>
            <a:stCxn id="3" idx="0"/>
            <a:endCxn id="11" idx="4"/>
          </p:cNvCxnSpPr>
          <p:nvPr/>
        </p:nvCxnSpPr>
        <p:spPr>
          <a:xfrm flipV="1">
            <a:off x="2460976" y="679262"/>
            <a:ext cx="0" cy="4327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547664" y="1370384"/>
            <a:ext cx="570990" cy="461665"/>
          </a:xfrm>
          <a:prstGeom prst="rect">
            <a:avLst/>
          </a:prstGeom>
          <a:noFill/>
        </p:spPr>
        <p:txBody>
          <a:bodyPr wrap="none" rtlCol="0">
            <a:spAutoFit/>
          </a:bodyPr>
          <a:lstStyle/>
          <a:p>
            <a:r>
              <a:rPr lang="fr-FR" sz="2400" dirty="0" err="1"/>
              <a:t>a,b</a:t>
            </a:r>
            <a:endParaRPr lang="fr-FR" sz="2400" dirty="0"/>
          </a:p>
        </p:txBody>
      </p:sp>
      <p:sp>
        <p:nvSpPr>
          <p:cNvPr id="20" name="ZoneTexte 19"/>
          <p:cNvSpPr txBox="1"/>
          <p:nvPr/>
        </p:nvSpPr>
        <p:spPr>
          <a:xfrm>
            <a:off x="2123728" y="764704"/>
            <a:ext cx="332142" cy="461665"/>
          </a:xfrm>
          <a:prstGeom prst="rect">
            <a:avLst/>
          </a:prstGeom>
          <a:noFill/>
        </p:spPr>
        <p:txBody>
          <a:bodyPr wrap="none" rtlCol="0">
            <a:spAutoFit/>
          </a:bodyPr>
          <a:lstStyle/>
          <a:p>
            <a:r>
              <a:rPr lang="fr-FR" sz="2400" dirty="0"/>
              <a:t>a</a:t>
            </a:r>
          </a:p>
        </p:txBody>
      </p:sp>
      <p:sp>
        <p:nvSpPr>
          <p:cNvPr id="21" name="ZoneTexte 20"/>
          <p:cNvSpPr txBox="1"/>
          <p:nvPr/>
        </p:nvSpPr>
        <p:spPr>
          <a:xfrm>
            <a:off x="2771800" y="1400002"/>
            <a:ext cx="346570" cy="461665"/>
          </a:xfrm>
          <a:prstGeom prst="rect">
            <a:avLst/>
          </a:prstGeom>
          <a:noFill/>
        </p:spPr>
        <p:txBody>
          <a:bodyPr wrap="none" rtlCol="0">
            <a:spAutoFit/>
          </a:bodyPr>
          <a:lstStyle/>
          <a:p>
            <a:r>
              <a:rPr lang="fr-FR" sz="2400" dirty="0"/>
              <a:t>b</a:t>
            </a:r>
          </a:p>
        </p:txBody>
      </p:sp>
      <p:cxnSp>
        <p:nvCxnSpPr>
          <p:cNvPr id="27" name="Connecteur droit avec flèche 26"/>
          <p:cNvCxnSpPr>
            <a:endCxn id="2" idx="1"/>
          </p:cNvCxnSpPr>
          <p:nvPr/>
        </p:nvCxnSpPr>
        <p:spPr>
          <a:xfrm>
            <a:off x="827584" y="895946"/>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5" idx="5"/>
          </p:cNvCxnSpPr>
          <p:nvPr/>
        </p:nvCxnSpPr>
        <p:spPr>
          <a:xfrm rot="16200000" flipH="1">
            <a:off x="3745829" y="1499723"/>
            <a:ext cx="311854" cy="4968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35496" y="322203"/>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26</a:t>
            </a:r>
            <a:endParaRPr lang="fr-FR" sz="2000" dirty="0">
              <a:solidFill>
                <a:srgbClr val="FF0000"/>
              </a:solidFill>
            </a:endParaRPr>
          </a:p>
        </p:txBody>
      </p:sp>
      <p:cxnSp>
        <p:nvCxnSpPr>
          <p:cNvPr id="40" name="Connecteur en arc 39"/>
          <p:cNvCxnSpPr>
            <a:stCxn id="5" idx="0"/>
            <a:endCxn id="5" idx="7"/>
          </p:cNvCxnSpPr>
          <p:nvPr/>
        </p:nvCxnSpPr>
        <p:spPr>
          <a:xfrm rot="16200000" flipH="1">
            <a:off x="3533969" y="1074986"/>
            <a:ext cx="82395" cy="156362"/>
          </a:xfrm>
          <a:prstGeom prst="curvedConnector3">
            <a:avLst>
              <a:gd name="adj1" fmla="val -4922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3358077" y="247873"/>
            <a:ext cx="570990" cy="461665"/>
          </a:xfrm>
          <a:prstGeom prst="rect">
            <a:avLst/>
          </a:prstGeom>
          <a:noFill/>
        </p:spPr>
        <p:txBody>
          <a:bodyPr wrap="none" rtlCol="0">
            <a:spAutoFit/>
          </a:bodyPr>
          <a:lstStyle/>
          <a:p>
            <a:r>
              <a:rPr lang="fr-FR" sz="2400" dirty="0" err="1"/>
              <a:t>a,b</a:t>
            </a:r>
            <a:endParaRPr lang="fr-FR" sz="2400" dirty="0"/>
          </a:p>
        </p:txBody>
      </p:sp>
      <p:sp>
        <p:nvSpPr>
          <p:cNvPr id="43" name="ZoneTexte 42"/>
          <p:cNvSpPr txBox="1"/>
          <p:nvPr/>
        </p:nvSpPr>
        <p:spPr>
          <a:xfrm>
            <a:off x="5840479" y="3308806"/>
            <a:ext cx="442260" cy="562630"/>
          </a:xfrm>
          <a:prstGeom prst="ellipse">
            <a:avLst/>
          </a:prstGeom>
          <a:noFill/>
          <a:ln>
            <a:solidFill>
              <a:schemeClr val="tx1"/>
            </a:solidFill>
          </a:ln>
        </p:spPr>
        <p:txBody>
          <a:bodyPr wrap="none" rtlCol="0">
            <a:spAutoFit/>
          </a:bodyPr>
          <a:lstStyle/>
          <a:p>
            <a:r>
              <a:rPr lang="fr-FR" sz="2000" dirty="0"/>
              <a:t>1</a:t>
            </a:r>
          </a:p>
        </p:txBody>
      </p:sp>
      <p:sp>
        <p:nvSpPr>
          <p:cNvPr id="44" name="ZoneTexte 43"/>
          <p:cNvSpPr txBox="1"/>
          <p:nvPr/>
        </p:nvSpPr>
        <p:spPr>
          <a:xfrm>
            <a:off x="6930810" y="3308806"/>
            <a:ext cx="442260" cy="562630"/>
          </a:xfrm>
          <a:prstGeom prst="ellipse">
            <a:avLst/>
          </a:prstGeom>
          <a:noFill/>
          <a:ln>
            <a:solidFill>
              <a:schemeClr val="tx1"/>
            </a:solidFill>
          </a:ln>
        </p:spPr>
        <p:txBody>
          <a:bodyPr wrap="none" rtlCol="0">
            <a:spAutoFit/>
          </a:bodyPr>
          <a:lstStyle/>
          <a:p>
            <a:r>
              <a:rPr lang="fr-FR" sz="2000" dirty="0"/>
              <a:t>2</a:t>
            </a:r>
          </a:p>
        </p:txBody>
      </p:sp>
      <p:cxnSp>
        <p:nvCxnSpPr>
          <p:cNvPr id="45" name="Connecteur droit avec flèche 44"/>
          <p:cNvCxnSpPr>
            <a:stCxn id="43" idx="6"/>
            <a:endCxn id="44" idx="2"/>
          </p:cNvCxnSpPr>
          <p:nvPr/>
        </p:nvCxnSpPr>
        <p:spPr>
          <a:xfrm>
            <a:off x="6282739" y="3590121"/>
            <a:ext cx="648071"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8010931" y="3308806"/>
            <a:ext cx="442260" cy="562630"/>
          </a:xfrm>
          <a:prstGeom prst="ellipse">
            <a:avLst/>
          </a:prstGeom>
          <a:noFill/>
          <a:ln>
            <a:solidFill>
              <a:schemeClr val="tx1"/>
            </a:solidFill>
          </a:ln>
        </p:spPr>
        <p:txBody>
          <a:bodyPr wrap="none" rtlCol="0">
            <a:spAutoFit/>
          </a:bodyPr>
          <a:lstStyle/>
          <a:p>
            <a:r>
              <a:rPr lang="fr-FR" sz="2000" dirty="0"/>
              <a:t>0</a:t>
            </a:r>
          </a:p>
        </p:txBody>
      </p:sp>
      <p:cxnSp>
        <p:nvCxnSpPr>
          <p:cNvPr id="47" name="Connecteur droit avec flèche 46"/>
          <p:cNvCxnSpPr>
            <a:stCxn id="44" idx="6"/>
            <a:endCxn id="46" idx="2"/>
          </p:cNvCxnSpPr>
          <p:nvPr/>
        </p:nvCxnSpPr>
        <p:spPr>
          <a:xfrm>
            <a:off x="7373070" y="3590121"/>
            <a:ext cx="63786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6359821" y="3596839"/>
            <a:ext cx="570990" cy="461665"/>
          </a:xfrm>
          <a:prstGeom prst="rect">
            <a:avLst/>
          </a:prstGeom>
          <a:noFill/>
        </p:spPr>
        <p:txBody>
          <a:bodyPr wrap="none" rtlCol="0">
            <a:spAutoFit/>
          </a:bodyPr>
          <a:lstStyle/>
          <a:p>
            <a:r>
              <a:rPr lang="fr-FR" sz="2400" dirty="0" err="1"/>
              <a:t>a,b</a:t>
            </a:r>
            <a:endParaRPr lang="fr-FR" sz="2400" dirty="0"/>
          </a:p>
        </p:txBody>
      </p:sp>
      <p:sp>
        <p:nvSpPr>
          <p:cNvPr id="52" name="ZoneTexte 51"/>
          <p:cNvSpPr txBox="1"/>
          <p:nvPr/>
        </p:nvSpPr>
        <p:spPr>
          <a:xfrm>
            <a:off x="7434867" y="3639228"/>
            <a:ext cx="346570" cy="461665"/>
          </a:xfrm>
          <a:prstGeom prst="rect">
            <a:avLst/>
          </a:prstGeom>
          <a:noFill/>
        </p:spPr>
        <p:txBody>
          <a:bodyPr wrap="none" rtlCol="0">
            <a:spAutoFit/>
          </a:bodyPr>
          <a:lstStyle/>
          <a:p>
            <a:r>
              <a:rPr lang="fr-FR" sz="2400" dirty="0"/>
              <a:t>b</a:t>
            </a:r>
          </a:p>
        </p:txBody>
      </p:sp>
      <p:cxnSp>
        <p:nvCxnSpPr>
          <p:cNvPr id="53" name="Connecteur droit avec flèche 52"/>
          <p:cNvCxnSpPr/>
          <p:nvPr/>
        </p:nvCxnSpPr>
        <p:spPr>
          <a:xfrm>
            <a:off x="5559687" y="3154404"/>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46" idx="5"/>
          </p:cNvCxnSpPr>
          <p:nvPr/>
        </p:nvCxnSpPr>
        <p:spPr>
          <a:xfrm>
            <a:off x="8388424" y="3789041"/>
            <a:ext cx="496815" cy="3118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4860031" y="2564904"/>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27</a:t>
            </a:r>
            <a:endParaRPr lang="fr-FR" sz="2000" dirty="0">
              <a:solidFill>
                <a:srgbClr val="FF0000"/>
              </a:solidFill>
            </a:endParaRPr>
          </a:p>
        </p:txBody>
      </p:sp>
      <p:cxnSp>
        <p:nvCxnSpPr>
          <p:cNvPr id="56" name="Connecteur en arc 55"/>
          <p:cNvCxnSpPr>
            <a:stCxn id="46" idx="0"/>
            <a:endCxn id="46" idx="7"/>
          </p:cNvCxnSpPr>
          <p:nvPr/>
        </p:nvCxnSpPr>
        <p:spPr>
          <a:xfrm rot="16200000" flipH="1">
            <a:off x="8269044" y="3271822"/>
            <a:ext cx="82395" cy="156363"/>
          </a:xfrm>
          <a:prstGeom prst="curvedConnector3">
            <a:avLst>
              <a:gd name="adj1" fmla="val -27744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8093152" y="2444709"/>
            <a:ext cx="570990" cy="461665"/>
          </a:xfrm>
          <a:prstGeom prst="rect">
            <a:avLst/>
          </a:prstGeom>
          <a:noFill/>
        </p:spPr>
        <p:txBody>
          <a:bodyPr wrap="none" rtlCol="0">
            <a:spAutoFit/>
          </a:bodyPr>
          <a:lstStyle/>
          <a:p>
            <a:r>
              <a:rPr lang="fr-FR" sz="2400" dirty="0" err="1"/>
              <a:t>a,b</a:t>
            </a:r>
            <a:endParaRPr lang="fr-FR" sz="2400" dirty="0"/>
          </a:p>
        </p:txBody>
      </p:sp>
      <p:sp>
        <p:nvSpPr>
          <p:cNvPr id="73" name="ZoneTexte 72"/>
          <p:cNvSpPr txBox="1"/>
          <p:nvPr/>
        </p:nvSpPr>
        <p:spPr>
          <a:xfrm>
            <a:off x="1537452" y="4547485"/>
            <a:ext cx="442260" cy="562630"/>
          </a:xfrm>
          <a:prstGeom prst="ellipse">
            <a:avLst/>
          </a:prstGeom>
          <a:noFill/>
          <a:ln>
            <a:solidFill>
              <a:schemeClr val="tx1"/>
            </a:solidFill>
          </a:ln>
        </p:spPr>
        <p:txBody>
          <a:bodyPr wrap="none" rtlCol="0">
            <a:spAutoFit/>
          </a:bodyPr>
          <a:lstStyle/>
          <a:p>
            <a:r>
              <a:rPr lang="fr-FR" sz="2000" dirty="0"/>
              <a:t>1</a:t>
            </a:r>
          </a:p>
        </p:txBody>
      </p:sp>
      <p:sp>
        <p:nvSpPr>
          <p:cNvPr id="90" name="ZoneTexte 89"/>
          <p:cNvSpPr txBox="1"/>
          <p:nvPr/>
        </p:nvSpPr>
        <p:spPr>
          <a:xfrm>
            <a:off x="2843807" y="4547485"/>
            <a:ext cx="442260" cy="562630"/>
          </a:xfrm>
          <a:prstGeom prst="ellipse">
            <a:avLst/>
          </a:prstGeom>
          <a:noFill/>
          <a:ln>
            <a:solidFill>
              <a:schemeClr val="tx1"/>
            </a:solidFill>
          </a:ln>
        </p:spPr>
        <p:txBody>
          <a:bodyPr wrap="none" rtlCol="0">
            <a:spAutoFit/>
          </a:bodyPr>
          <a:lstStyle/>
          <a:p>
            <a:r>
              <a:rPr lang="fr-FR" sz="2000" dirty="0"/>
              <a:t>2</a:t>
            </a:r>
          </a:p>
        </p:txBody>
      </p:sp>
      <p:cxnSp>
        <p:nvCxnSpPr>
          <p:cNvPr id="91" name="Connecteur droit avec flèche 90"/>
          <p:cNvCxnSpPr>
            <a:stCxn id="73" idx="6"/>
            <a:endCxn id="90" idx="2"/>
          </p:cNvCxnSpPr>
          <p:nvPr/>
        </p:nvCxnSpPr>
        <p:spPr>
          <a:xfrm>
            <a:off x="1979712" y="4828800"/>
            <a:ext cx="86409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ZoneTexte 93"/>
          <p:cNvSpPr txBox="1"/>
          <p:nvPr/>
        </p:nvSpPr>
        <p:spPr>
          <a:xfrm>
            <a:off x="4273755" y="4547485"/>
            <a:ext cx="442260" cy="562630"/>
          </a:xfrm>
          <a:prstGeom prst="ellipse">
            <a:avLst/>
          </a:prstGeom>
          <a:noFill/>
          <a:ln>
            <a:solidFill>
              <a:schemeClr val="tx1"/>
            </a:solidFill>
          </a:ln>
        </p:spPr>
        <p:txBody>
          <a:bodyPr wrap="none" rtlCol="0">
            <a:spAutoFit/>
          </a:bodyPr>
          <a:lstStyle/>
          <a:p>
            <a:r>
              <a:rPr lang="fr-FR" sz="2000" dirty="0"/>
              <a:t>3</a:t>
            </a:r>
          </a:p>
        </p:txBody>
      </p:sp>
      <p:cxnSp>
        <p:nvCxnSpPr>
          <p:cNvPr id="95" name="Connecteur droit avec flèche 94"/>
          <p:cNvCxnSpPr>
            <a:stCxn id="90" idx="7"/>
            <a:endCxn id="94" idx="1"/>
          </p:cNvCxnSpPr>
          <p:nvPr/>
        </p:nvCxnSpPr>
        <p:spPr>
          <a:xfrm rot="5400000" flipH="1" flipV="1">
            <a:off x="3779911" y="4071268"/>
            <a:ext cx="1588" cy="11172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ZoneTexte 95"/>
          <p:cNvSpPr txBox="1"/>
          <p:nvPr/>
        </p:nvSpPr>
        <p:spPr>
          <a:xfrm>
            <a:off x="2079618" y="4382274"/>
            <a:ext cx="332142" cy="461665"/>
          </a:xfrm>
          <a:prstGeom prst="rect">
            <a:avLst/>
          </a:prstGeom>
          <a:noFill/>
        </p:spPr>
        <p:txBody>
          <a:bodyPr wrap="none" rtlCol="0">
            <a:spAutoFit/>
          </a:bodyPr>
          <a:lstStyle/>
          <a:p>
            <a:r>
              <a:rPr lang="fr-FR" sz="2400" dirty="0"/>
              <a:t>a</a:t>
            </a:r>
          </a:p>
        </p:txBody>
      </p:sp>
      <p:sp>
        <p:nvSpPr>
          <p:cNvPr id="97" name="ZoneTexte 96"/>
          <p:cNvSpPr txBox="1"/>
          <p:nvPr/>
        </p:nvSpPr>
        <p:spPr>
          <a:xfrm>
            <a:off x="3563887" y="4208640"/>
            <a:ext cx="332142" cy="461665"/>
          </a:xfrm>
          <a:prstGeom prst="rect">
            <a:avLst/>
          </a:prstGeom>
          <a:noFill/>
        </p:spPr>
        <p:txBody>
          <a:bodyPr wrap="none" rtlCol="0">
            <a:spAutoFit/>
          </a:bodyPr>
          <a:lstStyle/>
          <a:p>
            <a:r>
              <a:rPr lang="fr-FR" sz="2400" dirty="0"/>
              <a:t>a</a:t>
            </a:r>
          </a:p>
        </p:txBody>
      </p:sp>
      <p:cxnSp>
        <p:nvCxnSpPr>
          <p:cNvPr id="99" name="Connecteur droit avec flèche 98"/>
          <p:cNvCxnSpPr>
            <a:endCxn id="73" idx="1"/>
          </p:cNvCxnSpPr>
          <p:nvPr/>
        </p:nvCxnSpPr>
        <p:spPr>
          <a:xfrm>
            <a:off x="1249420" y="4310266"/>
            <a:ext cx="352800" cy="3196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a:stCxn id="94" idx="5"/>
          </p:cNvCxnSpPr>
          <p:nvPr/>
        </p:nvCxnSpPr>
        <p:spPr>
          <a:xfrm rot="16200000" flipH="1">
            <a:off x="4733131" y="4945836"/>
            <a:ext cx="333049" cy="4968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ZoneTexte 102"/>
          <p:cNvSpPr txBox="1"/>
          <p:nvPr/>
        </p:nvSpPr>
        <p:spPr>
          <a:xfrm>
            <a:off x="251520" y="4439433"/>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28</a:t>
            </a:r>
            <a:endParaRPr lang="fr-FR" sz="2000" dirty="0">
              <a:solidFill>
                <a:srgbClr val="FF0000"/>
              </a:solidFill>
            </a:endParaRPr>
          </a:p>
        </p:txBody>
      </p:sp>
      <p:cxnSp>
        <p:nvCxnSpPr>
          <p:cNvPr id="104" name="Connecteur droit avec flèche 103"/>
          <p:cNvCxnSpPr>
            <a:stCxn id="94" idx="3"/>
            <a:endCxn id="90" idx="5"/>
          </p:cNvCxnSpPr>
          <p:nvPr/>
        </p:nvCxnSpPr>
        <p:spPr>
          <a:xfrm rot="5400000">
            <a:off x="3779911" y="4469108"/>
            <a:ext cx="1588" cy="11172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ZoneTexte 104"/>
          <p:cNvSpPr txBox="1"/>
          <p:nvPr/>
        </p:nvSpPr>
        <p:spPr>
          <a:xfrm>
            <a:off x="1547663" y="5415607"/>
            <a:ext cx="442260" cy="562630"/>
          </a:xfrm>
          <a:prstGeom prst="ellipse">
            <a:avLst/>
          </a:prstGeom>
          <a:noFill/>
          <a:ln>
            <a:solidFill>
              <a:schemeClr val="tx1"/>
            </a:solidFill>
          </a:ln>
        </p:spPr>
        <p:txBody>
          <a:bodyPr wrap="none" rtlCol="0">
            <a:spAutoFit/>
          </a:bodyPr>
          <a:lstStyle/>
          <a:p>
            <a:r>
              <a:rPr lang="fr-FR" sz="2000" dirty="0"/>
              <a:t>4</a:t>
            </a:r>
          </a:p>
        </p:txBody>
      </p:sp>
      <p:cxnSp>
        <p:nvCxnSpPr>
          <p:cNvPr id="106" name="Connecteur droit avec flèche 105"/>
          <p:cNvCxnSpPr>
            <a:stCxn id="73" idx="4"/>
            <a:endCxn id="105" idx="0"/>
          </p:cNvCxnSpPr>
          <p:nvPr/>
        </p:nvCxnSpPr>
        <p:spPr>
          <a:xfrm rot="16200000" flipH="1">
            <a:off x="1610941" y="5257755"/>
            <a:ext cx="305492" cy="102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a:off x="2977611" y="5415607"/>
            <a:ext cx="442260" cy="562630"/>
          </a:xfrm>
          <a:prstGeom prst="ellipse">
            <a:avLst/>
          </a:prstGeom>
          <a:noFill/>
          <a:ln>
            <a:solidFill>
              <a:schemeClr val="tx1"/>
            </a:solidFill>
          </a:ln>
        </p:spPr>
        <p:txBody>
          <a:bodyPr wrap="none" rtlCol="0">
            <a:spAutoFit/>
          </a:bodyPr>
          <a:lstStyle/>
          <a:p>
            <a:r>
              <a:rPr lang="fr-FR" sz="2000" dirty="0"/>
              <a:t>5</a:t>
            </a:r>
          </a:p>
        </p:txBody>
      </p:sp>
      <p:cxnSp>
        <p:nvCxnSpPr>
          <p:cNvPr id="108" name="Connecteur droit avec flèche 107"/>
          <p:cNvCxnSpPr>
            <a:stCxn id="105" idx="6"/>
            <a:endCxn id="107" idx="2"/>
          </p:cNvCxnSpPr>
          <p:nvPr/>
        </p:nvCxnSpPr>
        <p:spPr>
          <a:xfrm>
            <a:off x="1989923" y="5696922"/>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ZoneTexte 108"/>
          <p:cNvSpPr txBox="1"/>
          <p:nvPr/>
        </p:nvSpPr>
        <p:spPr>
          <a:xfrm>
            <a:off x="1359538" y="4983559"/>
            <a:ext cx="332142" cy="461665"/>
          </a:xfrm>
          <a:prstGeom prst="rect">
            <a:avLst/>
          </a:prstGeom>
          <a:noFill/>
        </p:spPr>
        <p:txBody>
          <a:bodyPr wrap="none" rtlCol="0">
            <a:spAutoFit/>
          </a:bodyPr>
          <a:lstStyle/>
          <a:p>
            <a:r>
              <a:rPr lang="fr-FR" sz="2400" dirty="0"/>
              <a:t>a</a:t>
            </a:r>
          </a:p>
        </p:txBody>
      </p:sp>
      <p:sp>
        <p:nvSpPr>
          <p:cNvPr id="110" name="ZoneTexte 109"/>
          <p:cNvSpPr txBox="1"/>
          <p:nvPr/>
        </p:nvSpPr>
        <p:spPr>
          <a:xfrm>
            <a:off x="2267743" y="5703639"/>
            <a:ext cx="332142" cy="461665"/>
          </a:xfrm>
          <a:prstGeom prst="rect">
            <a:avLst/>
          </a:prstGeom>
          <a:noFill/>
        </p:spPr>
        <p:txBody>
          <a:bodyPr wrap="none" rtlCol="0">
            <a:spAutoFit/>
          </a:bodyPr>
          <a:lstStyle/>
          <a:p>
            <a:r>
              <a:rPr lang="fr-FR" sz="2400" dirty="0"/>
              <a:t>a</a:t>
            </a:r>
          </a:p>
        </p:txBody>
      </p:sp>
      <p:sp>
        <p:nvSpPr>
          <p:cNvPr id="111" name="ZoneTexte 110"/>
          <p:cNvSpPr txBox="1"/>
          <p:nvPr/>
        </p:nvSpPr>
        <p:spPr>
          <a:xfrm>
            <a:off x="4273755" y="5415607"/>
            <a:ext cx="442260" cy="562630"/>
          </a:xfrm>
          <a:prstGeom prst="ellipse">
            <a:avLst/>
          </a:prstGeom>
          <a:noFill/>
          <a:ln>
            <a:solidFill>
              <a:schemeClr val="tx1"/>
            </a:solidFill>
          </a:ln>
        </p:spPr>
        <p:txBody>
          <a:bodyPr wrap="none" rtlCol="0">
            <a:spAutoFit/>
          </a:bodyPr>
          <a:lstStyle/>
          <a:p>
            <a:r>
              <a:rPr lang="fr-FR" sz="2000" dirty="0"/>
              <a:t>0</a:t>
            </a:r>
          </a:p>
        </p:txBody>
      </p:sp>
      <p:cxnSp>
        <p:nvCxnSpPr>
          <p:cNvPr id="112" name="Connecteur droit avec flèche 111"/>
          <p:cNvCxnSpPr>
            <a:stCxn id="107" idx="6"/>
            <a:endCxn id="111" idx="2"/>
          </p:cNvCxnSpPr>
          <p:nvPr/>
        </p:nvCxnSpPr>
        <p:spPr>
          <a:xfrm>
            <a:off x="3419871" y="5696922"/>
            <a:ext cx="8538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Connecteur droit avec flèche 112"/>
          <p:cNvCxnSpPr>
            <a:stCxn id="111" idx="5"/>
          </p:cNvCxnSpPr>
          <p:nvPr/>
        </p:nvCxnSpPr>
        <p:spPr>
          <a:xfrm>
            <a:off x="4651248" y="5895842"/>
            <a:ext cx="424808" cy="3838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ZoneTexte 113"/>
          <p:cNvSpPr txBox="1"/>
          <p:nvPr/>
        </p:nvSpPr>
        <p:spPr>
          <a:xfrm>
            <a:off x="3635895" y="5674022"/>
            <a:ext cx="332142" cy="461665"/>
          </a:xfrm>
          <a:prstGeom prst="rect">
            <a:avLst/>
          </a:prstGeom>
          <a:noFill/>
        </p:spPr>
        <p:txBody>
          <a:bodyPr wrap="none" rtlCol="0">
            <a:spAutoFit/>
          </a:bodyPr>
          <a:lstStyle/>
          <a:p>
            <a:r>
              <a:rPr lang="fr-FR" sz="2400" dirty="0"/>
              <a:t>a</a:t>
            </a:r>
          </a:p>
        </p:txBody>
      </p:sp>
      <p:sp>
        <p:nvSpPr>
          <p:cNvPr id="115" name="ZoneTexte 114"/>
          <p:cNvSpPr txBox="1"/>
          <p:nvPr/>
        </p:nvSpPr>
        <p:spPr>
          <a:xfrm>
            <a:off x="2817299" y="5991671"/>
            <a:ext cx="332142" cy="461665"/>
          </a:xfrm>
          <a:prstGeom prst="rect">
            <a:avLst/>
          </a:prstGeom>
          <a:noFill/>
        </p:spPr>
        <p:txBody>
          <a:bodyPr wrap="none" rtlCol="0">
            <a:spAutoFit/>
          </a:bodyPr>
          <a:lstStyle/>
          <a:p>
            <a:r>
              <a:rPr lang="fr-FR" sz="2400" dirty="0"/>
              <a:t>a</a:t>
            </a:r>
          </a:p>
        </p:txBody>
      </p:sp>
      <p:sp>
        <p:nvSpPr>
          <p:cNvPr id="116" name="ZoneTexte 115"/>
          <p:cNvSpPr txBox="1"/>
          <p:nvPr/>
        </p:nvSpPr>
        <p:spPr>
          <a:xfrm>
            <a:off x="3635895" y="5000729"/>
            <a:ext cx="332142" cy="461665"/>
          </a:xfrm>
          <a:prstGeom prst="rect">
            <a:avLst/>
          </a:prstGeom>
          <a:noFill/>
        </p:spPr>
        <p:txBody>
          <a:bodyPr wrap="none" rtlCol="0">
            <a:spAutoFit/>
          </a:bodyPr>
          <a:lstStyle/>
          <a:p>
            <a:r>
              <a:rPr lang="fr-FR" sz="2400" dirty="0"/>
              <a:t>a</a:t>
            </a:r>
          </a:p>
        </p:txBody>
      </p:sp>
      <p:cxnSp>
        <p:nvCxnSpPr>
          <p:cNvPr id="117" name="Connecteur en arc 116"/>
          <p:cNvCxnSpPr>
            <a:stCxn id="111" idx="4"/>
            <a:endCxn id="105" idx="4"/>
          </p:cNvCxnSpPr>
          <p:nvPr/>
        </p:nvCxnSpPr>
        <p:spPr>
          <a:xfrm rot="5400000">
            <a:off x="3131839" y="4615191"/>
            <a:ext cx="12700" cy="2726092"/>
          </a:xfrm>
          <a:prstGeom prst="curvedConnector3">
            <a:avLst>
              <a:gd name="adj1" fmla="val 402353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e 47"/>
          <p:cNvGrpSpPr/>
          <p:nvPr/>
        </p:nvGrpSpPr>
        <p:grpSpPr>
          <a:xfrm>
            <a:off x="323528" y="260648"/>
            <a:ext cx="4824536" cy="3039726"/>
            <a:chOff x="4067944" y="3197586"/>
            <a:chExt cx="4824536" cy="3039726"/>
          </a:xfrm>
        </p:grpSpPr>
        <p:sp>
          <p:nvSpPr>
            <p:cNvPr id="51" name="ZoneTexte 50"/>
            <p:cNvSpPr txBox="1"/>
            <p:nvPr/>
          </p:nvSpPr>
          <p:spPr>
            <a:xfrm>
              <a:off x="4067944" y="3284984"/>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29</a:t>
              </a:r>
              <a:endParaRPr lang="fr-FR" sz="2000" dirty="0">
                <a:solidFill>
                  <a:srgbClr val="FF0000"/>
                </a:solidFill>
              </a:endParaRPr>
            </a:p>
          </p:txBody>
        </p:sp>
        <p:sp>
          <p:nvSpPr>
            <p:cNvPr id="52" name="ZoneTexte 51"/>
            <p:cNvSpPr txBox="1"/>
            <p:nvPr/>
          </p:nvSpPr>
          <p:spPr>
            <a:xfrm>
              <a:off x="5347975" y="3536431"/>
              <a:ext cx="442260" cy="562630"/>
            </a:xfrm>
            <a:prstGeom prst="ellipse">
              <a:avLst/>
            </a:prstGeom>
            <a:noFill/>
            <a:ln>
              <a:solidFill>
                <a:schemeClr val="tx1"/>
              </a:solidFill>
            </a:ln>
          </p:spPr>
          <p:txBody>
            <a:bodyPr wrap="none" rtlCol="0">
              <a:spAutoFit/>
            </a:bodyPr>
            <a:lstStyle/>
            <a:p>
              <a:r>
                <a:rPr lang="fr-FR" sz="2000" dirty="0"/>
                <a:t>1</a:t>
              </a:r>
            </a:p>
          </p:txBody>
        </p:sp>
        <p:sp>
          <p:nvSpPr>
            <p:cNvPr id="53" name="ZoneTexte 52"/>
            <p:cNvSpPr txBox="1"/>
            <p:nvPr/>
          </p:nvSpPr>
          <p:spPr>
            <a:xfrm>
              <a:off x="6654330" y="3536431"/>
              <a:ext cx="442260" cy="562630"/>
            </a:xfrm>
            <a:prstGeom prst="ellipse">
              <a:avLst/>
            </a:prstGeom>
            <a:noFill/>
            <a:ln>
              <a:solidFill>
                <a:schemeClr val="tx1"/>
              </a:solidFill>
            </a:ln>
          </p:spPr>
          <p:txBody>
            <a:bodyPr wrap="none" rtlCol="0">
              <a:spAutoFit/>
            </a:bodyPr>
            <a:lstStyle/>
            <a:p>
              <a:r>
                <a:rPr lang="fr-FR" sz="2000" dirty="0"/>
                <a:t>2</a:t>
              </a:r>
            </a:p>
          </p:txBody>
        </p:sp>
        <p:cxnSp>
          <p:nvCxnSpPr>
            <p:cNvPr id="54" name="Connecteur droit avec flèche 53"/>
            <p:cNvCxnSpPr>
              <a:stCxn id="52" idx="6"/>
              <a:endCxn id="53" idx="2"/>
            </p:cNvCxnSpPr>
            <p:nvPr/>
          </p:nvCxnSpPr>
          <p:spPr>
            <a:xfrm>
              <a:off x="5790235" y="3817746"/>
              <a:ext cx="86409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8084278" y="3536431"/>
              <a:ext cx="442260" cy="562630"/>
            </a:xfrm>
            <a:prstGeom prst="ellipse">
              <a:avLst/>
            </a:prstGeom>
            <a:noFill/>
            <a:ln>
              <a:solidFill>
                <a:schemeClr val="tx1"/>
              </a:solidFill>
            </a:ln>
          </p:spPr>
          <p:txBody>
            <a:bodyPr wrap="none" rtlCol="0">
              <a:spAutoFit/>
            </a:bodyPr>
            <a:lstStyle/>
            <a:p>
              <a:r>
                <a:rPr lang="fr-FR" sz="2000" dirty="0"/>
                <a:t>3</a:t>
              </a:r>
            </a:p>
          </p:txBody>
        </p:sp>
        <p:cxnSp>
          <p:nvCxnSpPr>
            <p:cNvPr id="56" name="Connecteur droit avec flèche 55"/>
            <p:cNvCxnSpPr>
              <a:stCxn id="53" idx="7"/>
              <a:endCxn id="55" idx="1"/>
            </p:cNvCxnSpPr>
            <p:nvPr/>
          </p:nvCxnSpPr>
          <p:spPr>
            <a:xfrm rot="5400000" flipH="1" flipV="1">
              <a:off x="7590434" y="3060214"/>
              <a:ext cx="1588" cy="11172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5890141" y="3371220"/>
              <a:ext cx="332142" cy="461665"/>
            </a:xfrm>
            <a:prstGeom prst="rect">
              <a:avLst/>
            </a:prstGeom>
            <a:noFill/>
          </p:spPr>
          <p:txBody>
            <a:bodyPr wrap="none" rtlCol="0">
              <a:spAutoFit/>
            </a:bodyPr>
            <a:lstStyle/>
            <a:p>
              <a:r>
                <a:rPr lang="fr-FR" sz="2400" dirty="0"/>
                <a:t>a</a:t>
              </a:r>
            </a:p>
          </p:txBody>
        </p:sp>
        <p:sp>
          <p:nvSpPr>
            <p:cNvPr id="58" name="ZoneTexte 57"/>
            <p:cNvSpPr txBox="1"/>
            <p:nvPr/>
          </p:nvSpPr>
          <p:spPr>
            <a:xfrm>
              <a:off x="7374410" y="3197586"/>
              <a:ext cx="332142" cy="461665"/>
            </a:xfrm>
            <a:prstGeom prst="rect">
              <a:avLst/>
            </a:prstGeom>
            <a:noFill/>
          </p:spPr>
          <p:txBody>
            <a:bodyPr wrap="none" rtlCol="0">
              <a:spAutoFit/>
            </a:bodyPr>
            <a:lstStyle/>
            <a:p>
              <a:r>
                <a:rPr lang="fr-FR" sz="2400" dirty="0"/>
                <a:t>a</a:t>
              </a:r>
            </a:p>
          </p:txBody>
        </p:sp>
        <p:cxnSp>
          <p:nvCxnSpPr>
            <p:cNvPr id="59" name="Connecteur droit avec flèche 58"/>
            <p:cNvCxnSpPr>
              <a:endCxn id="52" idx="1"/>
            </p:cNvCxnSpPr>
            <p:nvPr/>
          </p:nvCxnSpPr>
          <p:spPr>
            <a:xfrm>
              <a:off x="5059943" y="3299212"/>
              <a:ext cx="352800" cy="3196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55" idx="7"/>
            </p:cNvCxnSpPr>
            <p:nvPr/>
          </p:nvCxnSpPr>
          <p:spPr>
            <a:xfrm rot="5400000" flipH="1" flipV="1">
              <a:off x="8510205" y="3236551"/>
              <a:ext cx="333840" cy="430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55" idx="2"/>
              <a:endCxn id="53" idx="6"/>
            </p:cNvCxnSpPr>
            <p:nvPr/>
          </p:nvCxnSpPr>
          <p:spPr>
            <a:xfrm rot="10800000">
              <a:off x="7096590" y="3817746"/>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a:off x="5358186" y="4883388"/>
              <a:ext cx="442260" cy="562630"/>
            </a:xfrm>
            <a:prstGeom prst="ellipse">
              <a:avLst/>
            </a:prstGeom>
            <a:noFill/>
            <a:ln>
              <a:solidFill>
                <a:schemeClr val="tx1"/>
              </a:solidFill>
            </a:ln>
          </p:spPr>
          <p:txBody>
            <a:bodyPr wrap="none" rtlCol="0">
              <a:spAutoFit/>
            </a:bodyPr>
            <a:lstStyle/>
            <a:p>
              <a:r>
                <a:rPr lang="fr-FR" sz="2000" dirty="0"/>
                <a:t>4</a:t>
              </a:r>
            </a:p>
          </p:txBody>
        </p:sp>
        <p:cxnSp>
          <p:nvCxnSpPr>
            <p:cNvPr id="63" name="Connecteur droit avec flèche 62"/>
            <p:cNvCxnSpPr>
              <a:stCxn id="52" idx="4"/>
              <a:endCxn id="62" idx="0"/>
            </p:cNvCxnSpPr>
            <p:nvPr/>
          </p:nvCxnSpPr>
          <p:spPr>
            <a:xfrm rot="16200000" flipH="1">
              <a:off x="5182047" y="4486118"/>
              <a:ext cx="784327" cy="102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6788134" y="4883388"/>
              <a:ext cx="442260" cy="562630"/>
            </a:xfrm>
            <a:prstGeom prst="ellipse">
              <a:avLst/>
            </a:prstGeom>
            <a:noFill/>
            <a:ln>
              <a:solidFill>
                <a:schemeClr val="tx1"/>
              </a:solidFill>
            </a:ln>
          </p:spPr>
          <p:txBody>
            <a:bodyPr wrap="none" rtlCol="0">
              <a:spAutoFit/>
            </a:bodyPr>
            <a:lstStyle/>
            <a:p>
              <a:r>
                <a:rPr lang="fr-FR" sz="2000" dirty="0"/>
                <a:t>5</a:t>
              </a:r>
            </a:p>
          </p:txBody>
        </p:sp>
        <p:cxnSp>
          <p:nvCxnSpPr>
            <p:cNvPr id="66" name="Connecteur droit avec flèche 65"/>
            <p:cNvCxnSpPr>
              <a:stCxn id="62" idx="6"/>
              <a:endCxn id="65" idx="2"/>
            </p:cNvCxnSpPr>
            <p:nvPr/>
          </p:nvCxnSpPr>
          <p:spPr>
            <a:xfrm>
              <a:off x="5800446" y="5164703"/>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5170061" y="4163308"/>
              <a:ext cx="332142" cy="461665"/>
            </a:xfrm>
            <a:prstGeom prst="rect">
              <a:avLst/>
            </a:prstGeom>
            <a:noFill/>
          </p:spPr>
          <p:txBody>
            <a:bodyPr wrap="none" rtlCol="0">
              <a:spAutoFit/>
            </a:bodyPr>
            <a:lstStyle/>
            <a:p>
              <a:r>
                <a:rPr lang="fr-FR" sz="2400" dirty="0"/>
                <a:t>a</a:t>
              </a:r>
            </a:p>
          </p:txBody>
        </p:sp>
        <p:sp>
          <p:nvSpPr>
            <p:cNvPr id="69" name="ZoneTexte 68"/>
            <p:cNvSpPr txBox="1"/>
            <p:nvPr/>
          </p:nvSpPr>
          <p:spPr>
            <a:xfrm>
              <a:off x="6078266" y="5171420"/>
              <a:ext cx="332142" cy="461665"/>
            </a:xfrm>
            <a:prstGeom prst="rect">
              <a:avLst/>
            </a:prstGeom>
            <a:noFill/>
          </p:spPr>
          <p:txBody>
            <a:bodyPr wrap="none" rtlCol="0">
              <a:spAutoFit/>
            </a:bodyPr>
            <a:lstStyle/>
            <a:p>
              <a:r>
                <a:rPr lang="fr-FR" sz="2400" dirty="0"/>
                <a:t>a</a:t>
              </a:r>
            </a:p>
          </p:txBody>
        </p:sp>
        <p:sp>
          <p:nvSpPr>
            <p:cNvPr id="71" name="ZoneTexte 70"/>
            <p:cNvSpPr txBox="1"/>
            <p:nvPr/>
          </p:nvSpPr>
          <p:spPr>
            <a:xfrm>
              <a:off x="8084278" y="4883388"/>
              <a:ext cx="442260" cy="562630"/>
            </a:xfrm>
            <a:prstGeom prst="ellipse">
              <a:avLst/>
            </a:prstGeom>
            <a:noFill/>
            <a:ln>
              <a:solidFill>
                <a:schemeClr val="tx1"/>
              </a:solidFill>
            </a:ln>
          </p:spPr>
          <p:txBody>
            <a:bodyPr wrap="none" rtlCol="0">
              <a:spAutoFit/>
            </a:bodyPr>
            <a:lstStyle/>
            <a:p>
              <a:r>
                <a:rPr lang="fr-FR" sz="2000" dirty="0"/>
                <a:t>0</a:t>
              </a:r>
            </a:p>
          </p:txBody>
        </p:sp>
        <p:cxnSp>
          <p:nvCxnSpPr>
            <p:cNvPr id="72" name="Connecteur droit avec flèche 71"/>
            <p:cNvCxnSpPr>
              <a:stCxn id="65" idx="6"/>
              <a:endCxn id="71" idx="2"/>
            </p:cNvCxnSpPr>
            <p:nvPr/>
          </p:nvCxnSpPr>
          <p:spPr>
            <a:xfrm>
              <a:off x="7230394" y="5164703"/>
              <a:ext cx="8538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stCxn id="71" idx="5"/>
            </p:cNvCxnSpPr>
            <p:nvPr/>
          </p:nvCxnSpPr>
          <p:spPr>
            <a:xfrm>
              <a:off x="8461771" y="5363623"/>
              <a:ext cx="424808" cy="3838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7446418" y="5141803"/>
              <a:ext cx="332142" cy="461665"/>
            </a:xfrm>
            <a:prstGeom prst="rect">
              <a:avLst/>
            </a:prstGeom>
            <a:noFill/>
          </p:spPr>
          <p:txBody>
            <a:bodyPr wrap="none" rtlCol="0">
              <a:spAutoFit/>
            </a:bodyPr>
            <a:lstStyle/>
            <a:p>
              <a:r>
                <a:rPr lang="fr-FR" sz="2400" dirty="0"/>
                <a:t>a</a:t>
              </a:r>
            </a:p>
          </p:txBody>
        </p:sp>
        <p:sp>
          <p:nvSpPr>
            <p:cNvPr id="77" name="ZoneTexte 76"/>
            <p:cNvSpPr txBox="1"/>
            <p:nvPr/>
          </p:nvSpPr>
          <p:spPr>
            <a:xfrm>
              <a:off x="8316414" y="4221088"/>
              <a:ext cx="332142" cy="461665"/>
            </a:xfrm>
            <a:prstGeom prst="rect">
              <a:avLst/>
            </a:prstGeom>
            <a:noFill/>
          </p:spPr>
          <p:txBody>
            <a:bodyPr wrap="none" rtlCol="0">
              <a:spAutoFit/>
            </a:bodyPr>
            <a:lstStyle/>
            <a:p>
              <a:r>
                <a:rPr lang="fr-FR" sz="2400" dirty="0"/>
                <a:t>a</a:t>
              </a:r>
            </a:p>
          </p:txBody>
        </p:sp>
        <p:sp>
          <p:nvSpPr>
            <p:cNvPr id="78" name="ZoneTexte 77"/>
            <p:cNvSpPr txBox="1"/>
            <p:nvPr/>
          </p:nvSpPr>
          <p:spPr>
            <a:xfrm>
              <a:off x="7236294" y="3687415"/>
              <a:ext cx="332142" cy="461665"/>
            </a:xfrm>
            <a:prstGeom prst="rect">
              <a:avLst/>
            </a:prstGeom>
            <a:noFill/>
          </p:spPr>
          <p:txBody>
            <a:bodyPr wrap="none" rtlCol="0">
              <a:spAutoFit/>
            </a:bodyPr>
            <a:lstStyle/>
            <a:p>
              <a:r>
                <a:rPr lang="fr-FR" sz="2400" dirty="0"/>
                <a:t>a</a:t>
              </a:r>
            </a:p>
          </p:txBody>
        </p:sp>
        <p:cxnSp>
          <p:nvCxnSpPr>
            <p:cNvPr id="80" name="Connecteur en arc 79"/>
            <p:cNvCxnSpPr>
              <a:stCxn id="71" idx="4"/>
              <a:endCxn id="62" idx="4"/>
            </p:cNvCxnSpPr>
            <p:nvPr/>
          </p:nvCxnSpPr>
          <p:spPr>
            <a:xfrm rot="5400000">
              <a:off x="6942362" y="4082972"/>
              <a:ext cx="12700" cy="2726092"/>
            </a:xfrm>
            <a:prstGeom prst="curvedConnector3">
              <a:avLst>
                <a:gd name="adj1" fmla="val 59294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55" idx="4"/>
              <a:endCxn id="71" idx="0"/>
            </p:cNvCxnSpPr>
            <p:nvPr/>
          </p:nvCxnSpPr>
          <p:spPr>
            <a:xfrm>
              <a:off x="8305408" y="4099061"/>
              <a:ext cx="0" cy="7843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a:stCxn id="62" idx="7"/>
              <a:endCxn id="55" idx="3"/>
            </p:cNvCxnSpPr>
            <p:nvPr/>
          </p:nvCxnSpPr>
          <p:spPr>
            <a:xfrm rot="5400000" flipH="1" flipV="1">
              <a:off x="6467804" y="3284541"/>
              <a:ext cx="949117" cy="24133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ZoneTexte 85"/>
            <p:cNvSpPr txBox="1"/>
            <p:nvPr/>
          </p:nvSpPr>
          <p:spPr>
            <a:xfrm>
              <a:off x="6156174" y="4293096"/>
              <a:ext cx="332142" cy="461665"/>
            </a:xfrm>
            <a:prstGeom prst="rect">
              <a:avLst/>
            </a:prstGeom>
            <a:noFill/>
          </p:spPr>
          <p:txBody>
            <a:bodyPr wrap="none" rtlCol="0">
              <a:spAutoFit/>
            </a:bodyPr>
            <a:lstStyle/>
            <a:p>
              <a:r>
                <a:rPr lang="fr-FR" sz="2400" dirty="0"/>
                <a:t>a</a:t>
              </a:r>
            </a:p>
          </p:txBody>
        </p:sp>
        <p:sp>
          <p:nvSpPr>
            <p:cNvPr id="87" name="ZoneTexte 86"/>
            <p:cNvSpPr txBox="1"/>
            <p:nvPr/>
          </p:nvSpPr>
          <p:spPr>
            <a:xfrm>
              <a:off x="6832144" y="5775647"/>
              <a:ext cx="332142" cy="461665"/>
            </a:xfrm>
            <a:prstGeom prst="rect">
              <a:avLst/>
            </a:prstGeom>
            <a:noFill/>
          </p:spPr>
          <p:txBody>
            <a:bodyPr wrap="none" rtlCol="0">
              <a:spAutoFit/>
            </a:bodyPr>
            <a:lstStyle/>
            <a:p>
              <a:r>
                <a:rPr lang="fr-FR" sz="2400" dirty="0"/>
                <a:t>a</a:t>
              </a:r>
            </a:p>
          </p:txBody>
        </p:sp>
      </p:grpSp>
      <p:sp>
        <p:nvSpPr>
          <p:cNvPr id="88" name="ZoneTexte 87"/>
          <p:cNvSpPr txBox="1"/>
          <p:nvPr/>
        </p:nvSpPr>
        <p:spPr>
          <a:xfrm>
            <a:off x="4101839" y="4762399"/>
            <a:ext cx="442260" cy="562630"/>
          </a:xfrm>
          <a:prstGeom prst="ellipse">
            <a:avLst/>
          </a:prstGeom>
          <a:noFill/>
          <a:ln>
            <a:solidFill>
              <a:schemeClr val="tx1"/>
            </a:solidFill>
          </a:ln>
        </p:spPr>
        <p:txBody>
          <a:bodyPr wrap="none" rtlCol="0">
            <a:spAutoFit/>
          </a:bodyPr>
          <a:lstStyle/>
          <a:p>
            <a:r>
              <a:rPr lang="fr-FR" sz="2000" dirty="0"/>
              <a:t>1</a:t>
            </a:r>
          </a:p>
        </p:txBody>
      </p:sp>
      <p:cxnSp>
        <p:nvCxnSpPr>
          <p:cNvPr id="89" name="Connecteur droit avec flèche 88"/>
          <p:cNvCxnSpPr>
            <a:stCxn id="88" idx="6"/>
            <a:endCxn id="93" idx="2"/>
          </p:cNvCxnSpPr>
          <p:nvPr/>
        </p:nvCxnSpPr>
        <p:spPr>
          <a:xfrm>
            <a:off x="4544099" y="5043714"/>
            <a:ext cx="70986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4644005" y="4612457"/>
            <a:ext cx="332142" cy="461665"/>
          </a:xfrm>
          <a:prstGeom prst="rect">
            <a:avLst/>
          </a:prstGeom>
          <a:noFill/>
        </p:spPr>
        <p:txBody>
          <a:bodyPr wrap="none" rtlCol="0">
            <a:spAutoFit/>
          </a:bodyPr>
          <a:lstStyle/>
          <a:p>
            <a:r>
              <a:rPr lang="fr-FR" sz="2400" dirty="0"/>
              <a:t>a</a:t>
            </a:r>
          </a:p>
        </p:txBody>
      </p:sp>
      <p:cxnSp>
        <p:nvCxnSpPr>
          <p:cNvPr id="91" name="Connecteur droit avec flèche 90"/>
          <p:cNvCxnSpPr>
            <a:endCxn id="88" idx="1"/>
          </p:cNvCxnSpPr>
          <p:nvPr/>
        </p:nvCxnSpPr>
        <p:spPr>
          <a:xfrm rot="16200000" flipH="1">
            <a:off x="3877429" y="4555616"/>
            <a:ext cx="335674" cy="2426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ZoneTexte 91"/>
          <p:cNvSpPr txBox="1"/>
          <p:nvPr/>
        </p:nvSpPr>
        <p:spPr>
          <a:xfrm>
            <a:off x="3203848" y="5733256"/>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30</a:t>
            </a:r>
            <a:endParaRPr lang="fr-FR" sz="2000" dirty="0">
              <a:solidFill>
                <a:srgbClr val="FF0000"/>
              </a:solidFill>
            </a:endParaRPr>
          </a:p>
        </p:txBody>
      </p:sp>
      <p:sp>
        <p:nvSpPr>
          <p:cNvPr id="93" name="ZoneTexte 92"/>
          <p:cNvSpPr txBox="1"/>
          <p:nvPr/>
        </p:nvSpPr>
        <p:spPr>
          <a:xfrm>
            <a:off x="5253967" y="4762399"/>
            <a:ext cx="442260" cy="562630"/>
          </a:xfrm>
          <a:prstGeom prst="ellipse">
            <a:avLst/>
          </a:prstGeom>
          <a:noFill/>
          <a:ln>
            <a:solidFill>
              <a:schemeClr val="tx1"/>
            </a:solidFill>
          </a:ln>
        </p:spPr>
        <p:txBody>
          <a:bodyPr wrap="none" rtlCol="0">
            <a:spAutoFit/>
          </a:bodyPr>
          <a:lstStyle/>
          <a:p>
            <a:r>
              <a:rPr lang="fr-FR" sz="2000" dirty="0"/>
              <a:t>2</a:t>
            </a:r>
          </a:p>
        </p:txBody>
      </p:sp>
      <p:sp>
        <p:nvSpPr>
          <p:cNvPr id="94" name="ZoneTexte 93"/>
          <p:cNvSpPr txBox="1"/>
          <p:nvPr/>
        </p:nvSpPr>
        <p:spPr>
          <a:xfrm>
            <a:off x="6514107" y="4757517"/>
            <a:ext cx="442260" cy="562630"/>
          </a:xfrm>
          <a:prstGeom prst="ellipse">
            <a:avLst/>
          </a:prstGeom>
          <a:noFill/>
          <a:ln>
            <a:solidFill>
              <a:schemeClr val="tx1"/>
            </a:solidFill>
          </a:ln>
        </p:spPr>
        <p:txBody>
          <a:bodyPr wrap="none" rtlCol="0">
            <a:spAutoFit/>
          </a:bodyPr>
          <a:lstStyle/>
          <a:p>
            <a:r>
              <a:rPr lang="fr-FR" sz="2000" dirty="0"/>
              <a:t>3</a:t>
            </a:r>
          </a:p>
        </p:txBody>
      </p:sp>
      <p:sp>
        <p:nvSpPr>
          <p:cNvPr id="95" name="ZoneTexte 94"/>
          <p:cNvSpPr txBox="1"/>
          <p:nvPr/>
        </p:nvSpPr>
        <p:spPr>
          <a:xfrm>
            <a:off x="7488321" y="5859895"/>
            <a:ext cx="442260" cy="562630"/>
          </a:xfrm>
          <a:prstGeom prst="ellipse">
            <a:avLst/>
          </a:prstGeom>
          <a:noFill/>
          <a:ln>
            <a:solidFill>
              <a:schemeClr val="tx1"/>
            </a:solidFill>
          </a:ln>
        </p:spPr>
        <p:txBody>
          <a:bodyPr wrap="none" rtlCol="0">
            <a:spAutoFit/>
          </a:bodyPr>
          <a:lstStyle/>
          <a:p>
            <a:r>
              <a:rPr lang="fr-FR" sz="2000" dirty="0"/>
              <a:t>4</a:t>
            </a:r>
          </a:p>
        </p:txBody>
      </p:sp>
      <p:sp>
        <p:nvSpPr>
          <p:cNvPr id="96" name="ZoneTexte 95"/>
          <p:cNvSpPr txBox="1"/>
          <p:nvPr/>
        </p:nvSpPr>
        <p:spPr>
          <a:xfrm>
            <a:off x="5308333" y="5859895"/>
            <a:ext cx="442260" cy="562630"/>
          </a:xfrm>
          <a:prstGeom prst="ellipse">
            <a:avLst/>
          </a:prstGeom>
          <a:noFill/>
          <a:ln>
            <a:solidFill>
              <a:schemeClr val="tx1"/>
            </a:solidFill>
          </a:ln>
        </p:spPr>
        <p:txBody>
          <a:bodyPr wrap="none" rtlCol="0">
            <a:spAutoFit/>
          </a:bodyPr>
          <a:lstStyle/>
          <a:p>
            <a:r>
              <a:rPr lang="fr-FR" sz="2000" dirty="0"/>
              <a:t>0</a:t>
            </a:r>
          </a:p>
        </p:txBody>
      </p:sp>
      <p:cxnSp>
        <p:nvCxnSpPr>
          <p:cNvPr id="97" name="Connecteur droit avec flèche 96"/>
          <p:cNvCxnSpPr>
            <a:stCxn id="93" idx="6"/>
            <a:endCxn id="94" idx="2"/>
          </p:cNvCxnSpPr>
          <p:nvPr/>
        </p:nvCxnSpPr>
        <p:spPr>
          <a:xfrm flipV="1">
            <a:off x="5696227" y="5038832"/>
            <a:ext cx="817880" cy="48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a:stCxn id="94" idx="5"/>
            <a:endCxn id="95" idx="0"/>
          </p:cNvCxnSpPr>
          <p:nvPr/>
        </p:nvCxnSpPr>
        <p:spPr>
          <a:xfrm rot="16200000" flipH="1">
            <a:off x="6989454" y="5139897"/>
            <a:ext cx="622143" cy="8178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a:stCxn id="95" idx="2"/>
            <a:endCxn id="96" idx="6"/>
          </p:cNvCxnSpPr>
          <p:nvPr/>
        </p:nvCxnSpPr>
        <p:spPr>
          <a:xfrm flipH="1">
            <a:off x="5750593" y="6141210"/>
            <a:ext cx="17377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a:stCxn id="94" idx="7"/>
          </p:cNvCxnSpPr>
          <p:nvPr/>
        </p:nvCxnSpPr>
        <p:spPr>
          <a:xfrm rot="5400000" flipH="1" flipV="1">
            <a:off x="6924051" y="4493772"/>
            <a:ext cx="313688" cy="378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a:stCxn id="95" idx="7"/>
          </p:cNvCxnSpPr>
          <p:nvPr/>
        </p:nvCxnSpPr>
        <p:spPr>
          <a:xfrm rot="5400000" flipH="1" flipV="1">
            <a:off x="7890496" y="5588379"/>
            <a:ext cx="329228" cy="378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cteur droit avec flèche 101"/>
          <p:cNvCxnSpPr>
            <a:stCxn id="96" idx="1"/>
          </p:cNvCxnSpPr>
          <p:nvPr/>
        </p:nvCxnSpPr>
        <p:spPr>
          <a:xfrm flipH="1" flipV="1">
            <a:off x="5004045" y="5661250"/>
            <a:ext cx="369055" cy="281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ZoneTexte 102"/>
          <p:cNvSpPr txBox="1"/>
          <p:nvPr/>
        </p:nvSpPr>
        <p:spPr>
          <a:xfrm>
            <a:off x="5940149" y="4575332"/>
            <a:ext cx="332142" cy="461665"/>
          </a:xfrm>
          <a:prstGeom prst="rect">
            <a:avLst/>
          </a:prstGeom>
          <a:noFill/>
        </p:spPr>
        <p:txBody>
          <a:bodyPr wrap="none" rtlCol="0">
            <a:spAutoFit/>
          </a:bodyPr>
          <a:lstStyle/>
          <a:p>
            <a:r>
              <a:rPr lang="fr-FR" sz="2400" dirty="0"/>
              <a:t>a</a:t>
            </a:r>
          </a:p>
        </p:txBody>
      </p:sp>
      <p:sp>
        <p:nvSpPr>
          <p:cNvPr id="104" name="ZoneTexte 103"/>
          <p:cNvSpPr txBox="1"/>
          <p:nvPr/>
        </p:nvSpPr>
        <p:spPr>
          <a:xfrm>
            <a:off x="7020269" y="5397037"/>
            <a:ext cx="332142" cy="461665"/>
          </a:xfrm>
          <a:prstGeom prst="rect">
            <a:avLst/>
          </a:prstGeom>
          <a:noFill/>
        </p:spPr>
        <p:txBody>
          <a:bodyPr wrap="none" rtlCol="0">
            <a:spAutoFit/>
          </a:bodyPr>
          <a:lstStyle/>
          <a:p>
            <a:r>
              <a:rPr lang="fr-FR" sz="2400" dirty="0"/>
              <a:t>a</a:t>
            </a:r>
          </a:p>
        </p:txBody>
      </p:sp>
      <p:sp>
        <p:nvSpPr>
          <p:cNvPr id="105" name="ZoneTexte 104"/>
          <p:cNvSpPr txBox="1"/>
          <p:nvPr/>
        </p:nvSpPr>
        <p:spPr>
          <a:xfrm>
            <a:off x="6084165" y="5397037"/>
            <a:ext cx="332142" cy="461665"/>
          </a:xfrm>
          <a:prstGeom prst="rect">
            <a:avLst/>
          </a:prstGeom>
          <a:noFill/>
        </p:spPr>
        <p:txBody>
          <a:bodyPr wrap="none" rtlCol="0">
            <a:spAutoFit/>
          </a:bodyPr>
          <a:lstStyle/>
          <a:p>
            <a:r>
              <a:rPr lang="fr-FR" sz="2400" dirty="0"/>
              <a:t>a</a:t>
            </a:r>
          </a:p>
        </p:txBody>
      </p:sp>
      <p:cxnSp>
        <p:nvCxnSpPr>
          <p:cNvPr id="106" name="Connecteur droit avec flèche 105"/>
          <p:cNvCxnSpPr>
            <a:stCxn id="96" idx="7"/>
            <a:endCxn id="94" idx="3"/>
          </p:cNvCxnSpPr>
          <p:nvPr/>
        </p:nvCxnSpPr>
        <p:spPr>
          <a:xfrm flipV="1">
            <a:off x="5685826" y="5237752"/>
            <a:ext cx="893048" cy="7045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a:off x="6544111" y="6063679"/>
            <a:ext cx="332142" cy="461665"/>
          </a:xfrm>
          <a:prstGeom prst="rect">
            <a:avLst/>
          </a:prstGeom>
          <a:noFill/>
        </p:spPr>
        <p:txBody>
          <a:bodyPr wrap="none" rtlCol="0">
            <a:spAutoFit/>
          </a:bodyPr>
          <a:lstStyle/>
          <a:p>
            <a:r>
              <a:rPr lang="fr-FR" sz="2400" dirty="0"/>
              <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91"/>
          <p:cNvSpPr txBox="1"/>
          <p:nvPr/>
        </p:nvSpPr>
        <p:spPr>
          <a:xfrm>
            <a:off x="323528" y="476672"/>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31</a:t>
            </a:r>
            <a:endParaRPr lang="fr-FR" sz="2000" dirty="0">
              <a:solidFill>
                <a:srgbClr val="FF0000"/>
              </a:solidFill>
            </a:endParaRPr>
          </a:p>
        </p:txBody>
      </p:sp>
      <p:pic>
        <p:nvPicPr>
          <p:cNvPr id="2" name="Picture 1"/>
          <p:cNvPicPr>
            <a:picLocks noChangeAspect="1"/>
          </p:cNvPicPr>
          <p:nvPr/>
        </p:nvPicPr>
        <p:blipFill>
          <a:blip r:embed="rId2"/>
          <a:stretch>
            <a:fillRect/>
          </a:stretch>
        </p:blipFill>
        <p:spPr>
          <a:xfrm>
            <a:off x="1025965" y="250295"/>
            <a:ext cx="5706276" cy="2602640"/>
          </a:xfrm>
          <a:prstGeom prst="rect">
            <a:avLst/>
          </a:prstGeom>
        </p:spPr>
      </p:pic>
      <p:grpSp>
        <p:nvGrpSpPr>
          <p:cNvPr id="15" name="Groupe 14">
            <a:extLst>
              <a:ext uri="{FF2B5EF4-FFF2-40B4-BE49-F238E27FC236}">
                <a16:creationId xmlns:a16="http://schemas.microsoft.com/office/drawing/2014/main" id="{0EC087D2-DD25-EC50-FC43-4979ABD9FBB4}"/>
              </a:ext>
            </a:extLst>
          </p:cNvPr>
          <p:cNvGrpSpPr/>
          <p:nvPr/>
        </p:nvGrpSpPr>
        <p:grpSpPr>
          <a:xfrm>
            <a:off x="323528" y="2792286"/>
            <a:ext cx="8782560" cy="3384377"/>
            <a:chOff x="242603" y="2797974"/>
            <a:chExt cx="8782560" cy="3384377"/>
          </a:xfrm>
        </p:grpSpPr>
        <p:sp>
          <p:nvSpPr>
            <p:cNvPr id="6" name="ZoneTexte 91"/>
            <p:cNvSpPr txBox="1"/>
            <p:nvPr/>
          </p:nvSpPr>
          <p:spPr>
            <a:xfrm>
              <a:off x="344521" y="3717032"/>
              <a:ext cx="702436" cy="400110"/>
            </a:xfrm>
            <a:prstGeom prst="rect">
              <a:avLst/>
            </a:prstGeom>
            <a:noFill/>
          </p:spPr>
          <p:txBody>
            <a:bodyPr wrap="none" rtlCol="0">
              <a:spAutoFit/>
            </a:bodyPr>
            <a:lstStyle/>
            <a:p>
              <a:r>
                <a:rPr lang="fr-FR" sz="2000" dirty="0">
                  <a:solidFill>
                    <a:srgbClr val="FF0000"/>
                  </a:solidFill>
                </a:rPr>
                <a:t>#115</a:t>
              </a:r>
            </a:p>
          </p:txBody>
        </p:sp>
        <p:sp>
          <p:nvSpPr>
            <p:cNvPr id="4" name="Rectangle 3">
              <a:extLst>
                <a:ext uri="{FF2B5EF4-FFF2-40B4-BE49-F238E27FC236}">
                  <a16:creationId xmlns:a16="http://schemas.microsoft.com/office/drawing/2014/main" id="{363EA34B-72E1-4E19-BC52-4B9CDF4377D0}"/>
                </a:ext>
              </a:extLst>
            </p:cNvPr>
            <p:cNvSpPr/>
            <p:nvPr/>
          </p:nvSpPr>
          <p:spPr>
            <a:xfrm>
              <a:off x="242603" y="3560532"/>
              <a:ext cx="1080120" cy="51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 name="Group 7">
              <a:extLst>
                <a:ext uri="{FF2B5EF4-FFF2-40B4-BE49-F238E27FC236}">
                  <a16:creationId xmlns:a16="http://schemas.microsoft.com/office/drawing/2014/main" id="{5720E139-AC9B-4C80-BAF8-01DF672BA73F}"/>
                </a:ext>
              </a:extLst>
            </p:cNvPr>
            <p:cNvGrpSpPr/>
            <p:nvPr/>
          </p:nvGrpSpPr>
          <p:grpSpPr>
            <a:xfrm>
              <a:off x="252745" y="2797974"/>
              <a:ext cx="8772418" cy="3384377"/>
              <a:chOff x="252745" y="2797974"/>
              <a:chExt cx="8772418" cy="3384377"/>
            </a:xfrm>
          </p:grpSpPr>
          <p:pic>
            <p:nvPicPr>
              <p:cNvPr id="7" name="Picture 6"/>
              <p:cNvPicPr>
                <a:picLocks noChangeAspect="1"/>
              </p:cNvPicPr>
              <p:nvPr/>
            </p:nvPicPr>
            <p:blipFill>
              <a:blip r:embed="rId3"/>
              <a:stretch>
                <a:fillRect/>
              </a:stretch>
            </p:blipFill>
            <p:spPr>
              <a:xfrm>
                <a:off x="252745" y="2797974"/>
                <a:ext cx="8772418" cy="3384377"/>
              </a:xfrm>
              <a:prstGeom prst="rect">
                <a:avLst/>
              </a:prstGeom>
            </p:spPr>
          </p:pic>
          <p:sp>
            <p:nvSpPr>
              <p:cNvPr id="3" name="Rectangle 2">
                <a:extLst>
                  <a:ext uri="{FF2B5EF4-FFF2-40B4-BE49-F238E27FC236}">
                    <a16:creationId xmlns:a16="http://schemas.microsoft.com/office/drawing/2014/main" id="{49FCBE65-93A6-482A-963F-8D2E0137AA9C}"/>
                  </a:ext>
                </a:extLst>
              </p:cNvPr>
              <p:cNvSpPr/>
              <p:nvPr/>
            </p:nvSpPr>
            <p:spPr>
              <a:xfrm>
                <a:off x="428678" y="3635734"/>
                <a:ext cx="534121" cy="369332"/>
              </a:xfrm>
              <a:prstGeom prst="rect">
                <a:avLst/>
              </a:prstGeom>
            </p:spPr>
            <p:txBody>
              <a:bodyPr wrap="none">
                <a:spAutoFit/>
              </a:bodyPr>
              <a:lstStyle/>
              <a:p>
                <a:r>
                  <a:rPr lang="fr-FR" dirty="0">
                    <a:solidFill>
                      <a:srgbClr val="FF0000"/>
                    </a:solidFill>
                  </a:rPr>
                  <a:t>#</a:t>
                </a:r>
                <a:r>
                  <a:rPr lang="ru-RU" dirty="0">
                    <a:solidFill>
                      <a:srgbClr val="FF0000"/>
                    </a:solidFill>
                  </a:rPr>
                  <a:t>32</a:t>
                </a:r>
                <a:endParaRPr lang="fr-FR" dirty="0">
                  <a:solidFill>
                    <a:srgbClr val="FF0000"/>
                  </a:solidFill>
                </a:endParaRPr>
              </a:p>
            </p:txBody>
          </p:sp>
        </p:grpSp>
        <p:grpSp>
          <p:nvGrpSpPr>
            <p:cNvPr id="12" name="Groupe 11">
              <a:extLst>
                <a:ext uri="{FF2B5EF4-FFF2-40B4-BE49-F238E27FC236}">
                  <a16:creationId xmlns:a16="http://schemas.microsoft.com/office/drawing/2014/main" id="{208657F0-0A3C-7D1C-FA36-E6C7F2C19575}"/>
                </a:ext>
              </a:extLst>
            </p:cNvPr>
            <p:cNvGrpSpPr>
              <a:grpSpLocks noChangeAspect="1"/>
            </p:cNvGrpSpPr>
            <p:nvPr/>
          </p:nvGrpSpPr>
          <p:grpSpPr>
            <a:xfrm>
              <a:off x="4427984" y="5805264"/>
              <a:ext cx="356025" cy="360000"/>
              <a:chOff x="1201623" y="3131684"/>
              <a:chExt cx="462832" cy="482895"/>
            </a:xfrm>
          </p:grpSpPr>
          <p:sp>
            <p:nvSpPr>
              <p:cNvPr id="13" name="Ellipse 12">
                <a:extLst>
                  <a:ext uri="{FF2B5EF4-FFF2-40B4-BE49-F238E27FC236}">
                    <a16:creationId xmlns:a16="http://schemas.microsoft.com/office/drawing/2014/main" id="{71091F37-71BD-D303-2645-AB0926426BCA}"/>
                  </a:ext>
                </a:extLst>
              </p:cNvPr>
              <p:cNvSpPr>
                <a:spLocks noChangeArrowheads="1"/>
              </p:cNvSpPr>
              <p:nvPr/>
            </p:nvSpPr>
            <p:spPr bwMode="auto">
              <a:xfrm>
                <a:off x="1201623" y="3131684"/>
                <a:ext cx="462832" cy="482895"/>
              </a:xfrm>
              <a:prstGeom prst="ellipse">
                <a:avLst/>
              </a:prstGeom>
              <a:solidFill>
                <a:srgbClr val="4D4D4D"/>
              </a:solidFill>
              <a:ln w="25400" algn="ctr">
                <a:solidFill>
                  <a:schemeClr val="tx1"/>
                </a:solidFill>
                <a:round/>
                <a:headEnd/>
                <a:tailEnd/>
              </a:ln>
            </p:spPr>
            <p:txBody>
              <a:bodyPr rot="0" vert="horz" wrap="square" lIns="91440" tIns="45720" rIns="91440" bIns="45720" anchor="ctr" anchorCtr="0" upright="1">
                <a:noAutofit/>
              </a:bodyPr>
              <a:lstStyle/>
              <a:p>
                <a:pPr algn="ctr"/>
                <a:endParaRPr lang="fr-FR" sz="1200" dirty="0">
                  <a:effectLst/>
                  <a:latin typeface="Times New Roman" panose="02020603050405020304" pitchFamily="18" charset="0"/>
                  <a:ea typeface="Times New Roman" panose="02020603050405020304" pitchFamily="18" charset="0"/>
                </a:endParaRPr>
              </a:p>
            </p:txBody>
          </p:sp>
          <p:sp>
            <p:nvSpPr>
              <p:cNvPr id="14" name="ZoneTexte 13">
                <a:extLst>
                  <a:ext uri="{FF2B5EF4-FFF2-40B4-BE49-F238E27FC236}">
                    <a16:creationId xmlns:a16="http://schemas.microsoft.com/office/drawing/2014/main" id="{3DCDF359-653D-F9F0-7F27-70A5CC72036C}"/>
                  </a:ext>
                </a:extLst>
              </p:cNvPr>
              <p:cNvSpPr txBox="1"/>
              <p:nvPr/>
            </p:nvSpPr>
            <p:spPr>
              <a:xfrm>
                <a:off x="1201623" y="3173076"/>
                <a:ext cx="462831" cy="392202"/>
              </a:xfrm>
              <a:prstGeom prst="rect">
                <a:avLst/>
              </a:prstGeom>
              <a:noFill/>
            </p:spPr>
            <p:txBody>
              <a:bodyPr wrap="square" rtlCol="0">
                <a:spAutoFit/>
              </a:bodyPr>
              <a:lstStyle/>
              <a:p>
                <a:r>
                  <a:rPr lang="fr-FR" sz="1300" dirty="0">
                    <a:solidFill>
                      <a:schemeClr val="bg1"/>
                    </a:solidFill>
                  </a:rPr>
                  <a:t>16</a:t>
                </a:r>
              </a:p>
            </p:txBody>
          </p:sp>
        </p:grpSp>
      </p:grpSp>
    </p:spTree>
    <p:extLst>
      <p:ext uri="{BB962C8B-B14F-4D97-AF65-F5344CB8AC3E}">
        <p14:creationId xmlns:p14="http://schemas.microsoft.com/office/powerpoint/2010/main" val="10034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91"/>
          <p:cNvSpPr txBox="1"/>
          <p:nvPr/>
        </p:nvSpPr>
        <p:spPr>
          <a:xfrm>
            <a:off x="539552" y="908720"/>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33</a:t>
            </a:r>
            <a:endParaRPr lang="fr-FR" sz="2000" dirty="0">
              <a:solidFill>
                <a:srgbClr val="FF0000"/>
              </a:solidFill>
            </a:endParaRPr>
          </a:p>
        </p:txBody>
      </p:sp>
      <p:sp>
        <p:nvSpPr>
          <p:cNvPr id="6" name="ZoneTexte 91"/>
          <p:cNvSpPr txBox="1"/>
          <p:nvPr/>
        </p:nvSpPr>
        <p:spPr>
          <a:xfrm>
            <a:off x="622793" y="3576567"/>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34</a:t>
            </a:r>
            <a:endParaRPr lang="fr-FR" sz="2000" dirty="0">
              <a:solidFill>
                <a:srgbClr val="FF0000"/>
              </a:solidFill>
            </a:endParaRPr>
          </a:p>
        </p:txBody>
      </p:sp>
      <p:pic>
        <p:nvPicPr>
          <p:cNvPr id="2" name="Picture 1"/>
          <p:cNvPicPr>
            <a:picLocks noChangeAspect="1"/>
          </p:cNvPicPr>
          <p:nvPr/>
        </p:nvPicPr>
        <p:blipFill>
          <a:blip r:embed="rId2"/>
          <a:stretch>
            <a:fillRect/>
          </a:stretch>
        </p:blipFill>
        <p:spPr>
          <a:xfrm>
            <a:off x="1325228" y="3801344"/>
            <a:ext cx="5822847" cy="2075927"/>
          </a:xfrm>
          <a:prstGeom prst="rect">
            <a:avLst/>
          </a:prstGeom>
        </p:spPr>
      </p:pic>
      <p:pic>
        <p:nvPicPr>
          <p:cNvPr id="7" name="Picture 6"/>
          <p:cNvPicPr>
            <a:picLocks noChangeAspect="1"/>
          </p:cNvPicPr>
          <p:nvPr/>
        </p:nvPicPr>
        <p:blipFill>
          <a:blip r:embed="rId3"/>
          <a:stretch>
            <a:fillRect/>
          </a:stretch>
        </p:blipFill>
        <p:spPr>
          <a:xfrm>
            <a:off x="974011" y="371020"/>
            <a:ext cx="7348628" cy="2913964"/>
          </a:xfrm>
          <a:prstGeom prst="rect">
            <a:avLst/>
          </a:prstGeom>
        </p:spPr>
      </p:pic>
    </p:spTree>
    <p:extLst>
      <p:ext uri="{BB962C8B-B14F-4D97-AF65-F5344CB8AC3E}">
        <p14:creationId xmlns:p14="http://schemas.microsoft.com/office/powerpoint/2010/main" val="429248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91"/>
          <p:cNvSpPr txBox="1"/>
          <p:nvPr/>
        </p:nvSpPr>
        <p:spPr>
          <a:xfrm>
            <a:off x="467544" y="492641"/>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35</a:t>
            </a:r>
            <a:endParaRPr lang="fr-FR" sz="2000" dirty="0">
              <a:solidFill>
                <a:srgbClr val="FF0000"/>
              </a:solidFill>
            </a:endParaRPr>
          </a:p>
        </p:txBody>
      </p:sp>
      <p:pic>
        <p:nvPicPr>
          <p:cNvPr id="4" name="Picture 3"/>
          <p:cNvPicPr>
            <a:picLocks noChangeAspect="1"/>
          </p:cNvPicPr>
          <p:nvPr/>
        </p:nvPicPr>
        <p:blipFill>
          <a:blip r:embed="rId2"/>
          <a:stretch>
            <a:fillRect/>
          </a:stretch>
        </p:blipFill>
        <p:spPr>
          <a:xfrm>
            <a:off x="1043608" y="692696"/>
            <a:ext cx="7722271" cy="2664296"/>
          </a:xfrm>
          <a:prstGeom prst="rect">
            <a:avLst/>
          </a:prstGeom>
        </p:spPr>
      </p:pic>
    </p:spTree>
    <p:extLst>
      <p:ext uri="{BB962C8B-B14F-4D97-AF65-F5344CB8AC3E}">
        <p14:creationId xmlns:p14="http://schemas.microsoft.com/office/powerpoint/2010/main" val="240320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55576" y="980728"/>
            <a:ext cx="3576504" cy="1568119"/>
          </a:xfrm>
          <a:prstGeom prst="rect">
            <a:avLst/>
          </a:prstGeom>
        </p:spPr>
      </p:pic>
      <p:sp>
        <p:nvSpPr>
          <p:cNvPr id="3" name="ZoneTexte 91"/>
          <p:cNvSpPr txBox="1"/>
          <p:nvPr/>
        </p:nvSpPr>
        <p:spPr>
          <a:xfrm>
            <a:off x="467544" y="492641"/>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36</a:t>
            </a:r>
            <a:endParaRPr lang="fr-FR" sz="2000" dirty="0">
              <a:solidFill>
                <a:srgbClr val="FF0000"/>
              </a:solidFill>
            </a:endParaRPr>
          </a:p>
        </p:txBody>
      </p:sp>
      <p:pic>
        <p:nvPicPr>
          <p:cNvPr id="5" name="Picture 4"/>
          <p:cNvPicPr>
            <a:picLocks noChangeAspect="1"/>
          </p:cNvPicPr>
          <p:nvPr/>
        </p:nvPicPr>
        <p:blipFill>
          <a:blip r:embed="rId4"/>
          <a:stretch>
            <a:fillRect/>
          </a:stretch>
        </p:blipFill>
        <p:spPr>
          <a:xfrm>
            <a:off x="829552" y="3356992"/>
            <a:ext cx="2919216" cy="1964250"/>
          </a:xfrm>
          <a:prstGeom prst="rect">
            <a:avLst/>
          </a:prstGeom>
        </p:spPr>
      </p:pic>
      <p:sp>
        <p:nvSpPr>
          <p:cNvPr id="6" name="ZoneTexte 91"/>
          <p:cNvSpPr txBox="1"/>
          <p:nvPr/>
        </p:nvSpPr>
        <p:spPr>
          <a:xfrm>
            <a:off x="539552" y="3172906"/>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37</a:t>
            </a:r>
            <a:endParaRPr lang="fr-FR" sz="2000" dirty="0">
              <a:solidFill>
                <a:srgbClr val="FF0000"/>
              </a:solidFill>
            </a:endParaRPr>
          </a:p>
        </p:txBody>
      </p:sp>
      <p:sp>
        <p:nvSpPr>
          <p:cNvPr id="7" name="Rectangle 2"/>
          <p:cNvSpPr>
            <a:spLocks noChangeArrowheads="1"/>
          </p:cNvSpPr>
          <p:nvPr/>
        </p:nvSpPr>
        <p:spPr bwMode="auto">
          <a:xfrm flipV="1">
            <a:off x="4645357" y="1899666"/>
            <a:ext cx="118187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9" name="ZoneTexte 91"/>
          <p:cNvSpPr txBox="1"/>
          <p:nvPr/>
        </p:nvSpPr>
        <p:spPr>
          <a:xfrm>
            <a:off x="4606391" y="292586"/>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38</a:t>
            </a:r>
            <a:endParaRPr lang="fr-FR" sz="2000" dirty="0">
              <a:solidFill>
                <a:srgbClr val="FF0000"/>
              </a:solidFill>
            </a:endParaRPr>
          </a:p>
        </p:txBody>
      </p:sp>
      <p:pic>
        <p:nvPicPr>
          <p:cNvPr id="10" name="Picture 9"/>
          <p:cNvPicPr>
            <a:picLocks noChangeAspect="1"/>
          </p:cNvPicPr>
          <p:nvPr/>
        </p:nvPicPr>
        <p:blipFill>
          <a:blip r:embed="rId5"/>
          <a:stretch>
            <a:fillRect/>
          </a:stretch>
        </p:blipFill>
        <p:spPr>
          <a:xfrm>
            <a:off x="4957608" y="3330179"/>
            <a:ext cx="2926760" cy="2295628"/>
          </a:xfrm>
          <a:prstGeom prst="rect">
            <a:avLst/>
          </a:prstGeom>
        </p:spPr>
      </p:pic>
      <p:sp>
        <p:nvSpPr>
          <p:cNvPr id="11" name="ZoneTexte 91"/>
          <p:cNvSpPr txBox="1"/>
          <p:nvPr/>
        </p:nvSpPr>
        <p:spPr>
          <a:xfrm>
            <a:off x="4644008" y="3100898"/>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39</a:t>
            </a:r>
            <a:endParaRPr lang="fr-FR" sz="2000" dirty="0">
              <a:solidFill>
                <a:srgbClr val="FF0000"/>
              </a:solidFill>
            </a:endParaRPr>
          </a:p>
        </p:txBody>
      </p:sp>
      <p:pic>
        <p:nvPicPr>
          <p:cNvPr id="12" name="Picture 11"/>
          <p:cNvPicPr>
            <a:picLocks noChangeAspect="1"/>
          </p:cNvPicPr>
          <p:nvPr/>
        </p:nvPicPr>
        <p:blipFill>
          <a:blip r:embed="rId6"/>
          <a:stretch>
            <a:fillRect/>
          </a:stretch>
        </p:blipFill>
        <p:spPr>
          <a:xfrm>
            <a:off x="5097784" y="447354"/>
            <a:ext cx="3300647" cy="2591055"/>
          </a:xfrm>
          <a:prstGeom prst="rect">
            <a:avLst/>
          </a:prstGeom>
        </p:spPr>
      </p:pic>
    </p:spTree>
    <p:extLst>
      <p:ext uri="{BB962C8B-B14F-4D97-AF65-F5344CB8AC3E}">
        <p14:creationId xmlns:p14="http://schemas.microsoft.com/office/powerpoint/2010/main" val="217932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7B3C849-BF9C-4D5F-B87C-3527CBDBA507}"/>
              </a:ext>
            </a:extLst>
          </p:cNvPr>
          <p:cNvPicPr>
            <a:picLocks noChangeAspect="1"/>
          </p:cNvPicPr>
          <p:nvPr/>
        </p:nvPicPr>
        <p:blipFill>
          <a:blip r:embed="rId2"/>
          <a:stretch>
            <a:fillRect/>
          </a:stretch>
        </p:blipFill>
        <p:spPr>
          <a:xfrm>
            <a:off x="1050008" y="1052736"/>
            <a:ext cx="3551155" cy="2092153"/>
          </a:xfrm>
          <a:prstGeom prst="rect">
            <a:avLst/>
          </a:prstGeom>
        </p:spPr>
      </p:pic>
      <p:sp>
        <p:nvSpPr>
          <p:cNvPr id="21" name="ZoneTexte 91">
            <a:extLst>
              <a:ext uri="{FF2B5EF4-FFF2-40B4-BE49-F238E27FC236}">
                <a16:creationId xmlns:a16="http://schemas.microsoft.com/office/drawing/2014/main" id="{B422E94B-E18C-4AB2-BABE-78C9B9A5DAF7}"/>
              </a:ext>
            </a:extLst>
          </p:cNvPr>
          <p:cNvSpPr txBox="1"/>
          <p:nvPr/>
        </p:nvSpPr>
        <p:spPr>
          <a:xfrm>
            <a:off x="899592" y="852681"/>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40</a:t>
            </a:r>
            <a:endParaRPr lang="fr-FR" sz="2000" dirty="0">
              <a:solidFill>
                <a:srgbClr val="FF0000"/>
              </a:solidFill>
            </a:endParaRPr>
          </a:p>
        </p:txBody>
      </p:sp>
      <p:pic>
        <p:nvPicPr>
          <p:cNvPr id="52" name="Picture 51">
            <a:extLst>
              <a:ext uri="{FF2B5EF4-FFF2-40B4-BE49-F238E27FC236}">
                <a16:creationId xmlns:a16="http://schemas.microsoft.com/office/drawing/2014/main" id="{0C2E1E29-C35E-457E-BB05-214260A9222D}"/>
              </a:ext>
            </a:extLst>
          </p:cNvPr>
          <p:cNvPicPr>
            <a:picLocks noChangeAspect="1"/>
          </p:cNvPicPr>
          <p:nvPr/>
        </p:nvPicPr>
        <p:blipFill>
          <a:blip r:embed="rId3"/>
          <a:stretch>
            <a:fillRect/>
          </a:stretch>
        </p:blipFill>
        <p:spPr>
          <a:xfrm>
            <a:off x="4571574" y="692696"/>
            <a:ext cx="3866014" cy="3922370"/>
          </a:xfrm>
          <a:prstGeom prst="rect">
            <a:avLst/>
          </a:prstGeom>
        </p:spPr>
      </p:pic>
      <p:sp>
        <p:nvSpPr>
          <p:cNvPr id="53" name="ZoneTexte 91">
            <a:extLst>
              <a:ext uri="{FF2B5EF4-FFF2-40B4-BE49-F238E27FC236}">
                <a16:creationId xmlns:a16="http://schemas.microsoft.com/office/drawing/2014/main" id="{D4AFDCCF-2650-4B56-96D5-E764969963BB}"/>
              </a:ext>
            </a:extLst>
          </p:cNvPr>
          <p:cNvSpPr txBox="1"/>
          <p:nvPr/>
        </p:nvSpPr>
        <p:spPr>
          <a:xfrm>
            <a:off x="4970113" y="1487360"/>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41</a:t>
            </a:r>
            <a:endParaRPr lang="fr-FR" sz="2000" dirty="0">
              <a:solidFill>
                <a:srgbClr val="FF0000"/>
              </a:solidFill>
            </a:endParaRPr>
          </a:p>
        </p:txBody>
      </p:sp>
      <p:sp>
        <p:nvSpPr>
          <p:cNvPr id="55" name="Rectangle 2">
            <a:extLst>
              <a:ext uri="{FF2B5EF4-FFF2-40B4-BE49-F238E27FC236}">
                <a16:creationId xmlns:a16="http://schemas.microsoft.com/office/drawing/2014/main" id="{9EF2051D-F4EF-4C3A-B913-262735AEB7BE}"/>
              </a:ext>
            </a:extLst>
          </p:cNvPr>
          <p:cNvSpPr>
            <a:spLocks noChangeArrowheads="1"/>
          </p:cNvSpPr>
          <p:nvPr/>
        </p:nvSpPr>
        <p:spPr bwMode="auto">
          <a:xfrm>
            <a:off x="611560" y="3852668"/>
            <a:ext cx="110039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56" name="Object 55">
            <a:extLst>
              <a:ext uri="{FF2B5EF4-FFF2-40B4-BE49-F238E27FC236}">
                <a16:creationId xmlns:a16="http://schemas.microsoft.com/office/drawing/2014/main" id="{06B50324-F6E1-44CA-BEB9-C5769E9973CD}"/>
              </a:ext>
            </a:extLst>
          </p:cNvPr>
          <p:cNvGraphicFramePr>
            <a:graphicFrameLocks noChangeAspect="1"/>
          </p:cNvGraphicFramePr>
          <p:nvPr>
            <p:extLst>
              <p:ext uri="{D42A27DB-BD31-4B8C-83A1-F6EECF244321}">
                <p14:modId xmlns:p14="http://schemas.microsoft.com/office/powerpoint/2010/main" val="2279414743"/>
              </p:ext>
            </p:extLst>
          </p:nvPr>
        </p:nvGraphicFramePr>
        <p:xfrm>
          <a:off x="611560" y="3852668"/>
          <a:ext cx="2819307" cy="2600667"/>
        </p:xfrm>
        <a:graphic>
          <a:graphicData uri="http://schemas.openxmlformats.org/presentationml/2006/ole">
            <mc:AlternateContent xmlns:mc="http://schemas.openxmlformats.org/markup-compatibility/2006">
              <mc:Choice xmlns:v="urn:schemas-microsoft-com:vml" Requires="v">
                <p:oleObj name="Visio" r:id="rId4" imgW="3067094" imgH="2828826" progId="Visio.Drawing.11">
                  <p:embed/>
                </p:oleObj>
              </mc:Choice>
              <mc:Fallback>
                <p:oleObj name="Visio" r:id="rId4" imgW="3067094" imgH="2828826" progId="Visio.Drawing.11">
                  <p:embed/>
                  <p:pic>
                    <p:nvPicPr>
                      <p:cNvPr id="0" name="Object 1"/>
                      <p:cNvPicPr>
                        <a:picLocks noChangeAspect="1" noChangeArrowheads="1"/>
                      </p:cNvPicPr>
                      <p:nvPr/>
                    </p:nvPicPr>
                    <p:blipFill>
                      <a:blip r:embed="rId5"/>
                      <a:srcRect/>
                      <a:stretch>
                        <a:fillRect/>
                      </a:stretch>
                    </p:blipFill>
                    <p:spPr bwMode="auto">
                      <a:xfrm>
                        <a:off x="611560" y="3852668"/>
                        <a:ext cx="2819307" cy="2600667"/>
                      </a:xfrm>
                      <a:prstGeom prst="rect">
                        <a:avLst/>
                      </a:prstGeom>
                      <a:noFill/>
                    </p:spPr>
                  </p:pic>
                </p:oleObj>
              </mc:Fallback>
            </mc:AlternateContent>
          </a:graphicData>
        </a:graphic>
      </p:graphicFrame>
      <p:sp>
        <p:nvSpPr>
          <p:cNvPr id="57" name="ZoneTexte 91">
            <a:extLst>
              <a:ext uri="{FF2B5EF4-FFF2-40B4-BE49-F238E27FC236}">
                <a16:creationId xmlns:a16="http://schemas.microsoft.com/office/drawing/2014/main" id="{20825E1D-B1A6-4937-9AFC-21BBE0DFE976}"/>
              </a:ext>
            </a:extLst>
          </p:cNvPr>
          <p:cNvSpPr txBox="1"/>
          <p:nvPr/>
        </p:nvSpPr>
        <p:spPr>
          <a:xfrm>
            <a:off x="706412" y="3698332"/>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4</a:t>
            </a:r>
            <a:r>
              <a:rPr lang="fr-FR" sz="2000" dirty="0">
                <a:solidFill>
                  <a:srgbClr val="FF0000"/>
                </a:solidFill>
              </a:rPr>
              <a:t>2</a:t>
            </a:r>
          </a:p>
        </p:txBody>
      </p:sp>
    </p:spTree>
    <p:extLst>
      <p:ext uri="{BB962C8B-B14F-4D97-AF65-F5344CB8AC3E}">
        <p14:creationId xmlns:p14="http://schemas.microsoft.com/office/powerpoint/2010/main" val="138819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5BE128-CBDD-4B76-91FE-1672AD4C50EE}"/>
              </a:ext>
            </a:extLst>
          </p:cNvPr>
          <p:cNvPicPr>
            <a:picLocks noChangeAspect="1"/>
          </p:cNvPicPr>
          <p:nvPr/>
        </p:nvPicPr>
        <p:blipFill>
          <a:blip r:embed="rId2"/>
          <a:stretch>
            <a:fillRect/>
          </a:stretch>
        </p:blipFill>
        <p:spPr>
          <a:xfrm>
            <a:off x="1763688" y="3714400"/>
            <a:ext cx="4009943" cy="2378896"/>
          </a:xfrm>
          <a:prstGeom prst="rect">
            <a:avLst/>
          </a:prstGeom>
        </p:spPr>
      </p:pic>
      <p:sp>
        <p:nvSpPr>
          <p:cNvPr id="3" name="ZoneTexte 91">
            <a:extLst>
              <a:ext uri="{FF2B5EF4-FFF2-40B4-BE49-F238E27FC236}">
                <a16:creationId xmlns:a16="http://schemas.microsoft.com/office/drawing/2014/main" id="{C1E435A1-70BB-4CE8-A4F0-43A44F4C460C}"/>
              </a:ext>
            </a:extLst>
          </p:cNvPr>
          <p:cNvSpPr txBox="1"/>
          <p:nvPr/>
        </p:nvSpPr>
        <p:spPr>
          <a:xfrm>
            <a:off x="899592" y="3226313"/>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4</a:t>
            </a:r>
            <a:r>
              <a:rPr lang="fr-FR" sz="2000" dirty="0">
                <a:solidFill>
                  <a:srgbClr val="FF0000"/>
                </a:solidFill>
              </a:rPr>
              <a:t>4</a:t>
            </a:r>
          </a:p>
        </p:txBody>
      </p:sp>
      <p:sp>
        <p:nvSpPr>
          <p:cNvPr id="4" name="ZoneTexte 91">
            <a:extLst>
              <a:ext uri="{FF2B5EF4-FFF2-40B4-BE49-F238E27FC236}">
                <a16:creationId xmlns:a16="http://schemas.microsoft.com/office/drawing/2014/main" id="{634A5325-A71C-9EF9-6D2C-D9341183DB05}"/>
              </a:ext>
            </a:extLst>
          </p:cNvPr>
          <p:cNvSpPr txBox="1"/>
          <p:nvPr/>
        </p:nvSpPr>
        <p:spPr>
          <a:xfrm>
            <a:off x="2060694" y="236565"/>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4</a:t>
            </a:r>
            <a:r>
              <a:rPr lang="fr-FR" sz="2000" dirty="0">
                <a:solidFill>
                  <a:srgbClr val="FF0000"/>
                </a:solidFill>
              </a:rPr>
              <a:t>3</a:t>
            </a:r>
          </a:p>
        </p:txBody>
      </p:sp>
      <p:sp>
        <p:nvSpPr>
          <p:cNvPr id="5" name="Oval 41">
            <a:extLst>
              <a:ext uri="{FF2B5EF4-FFF2-40B4-BE49-F238E27FC236}">
                <a16:creationId xmlns:a16="http://schemas.microsoft.com/office/drawing/2014/main" id="{112B9FFF-A0A4-1DB5-7601-E11306835917}"/>
              </a:ext>
            </a:extLst>
          </p:cNvPr>
          <p:cNvSpPr>
            <a:spLocks noChangeArrowheads="1"/>
          </p:cNvSpPr>
          <p:nvPr/>
        </p:nvSpPr>
        <p:spPr bwMode="auto">
          <a:xfrm>
            <a:off x="3458438" y="780236"/>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6" name="Line 42">
            <a:extLst>
              <a:ext uri="{FF2B5EF4-FFF2-40B4-BE49-F238E27FC236}">
                <a16:creationId xmlns:a16="http://schemas.microsoft.com/office/drawing/2014/main" id="{9A32D773-4824-800E-4486-FF77405EBFEF}"/>
              </a:ext>
            </a:extLst>
          </p:cNvPr>
          <p:cNvSpPr>
            <a:spLocks noChangeShapeType="1"/>
          </p:cNvSpPr>
          <p:nvPr/>
        </p:nvSpPr>
        <p:spPr bwMode="auto">
          <a:xfrm>
            <a:off x="3030673" y="1050110"/>
            <a:ext cx="381000" cy="0"/>
          </a:xfrm>
          <a:prstGeom prst="line">
            <a:avLst/>
          </a:prstGeom>
          <a:noFill/>
          <a:ln w="38100">
            <a:solidFill>
              <a:schemeClr val="tx1"/>
            </a:solidFill>
            <a:round/>
            <a:headEnd/>
            <a:tailEnd type="triangle" w="med" len="med"/>
          </a:ln>
          <a:effectLst/>
        </p:spPr>
        <p:txBody>
          <a:bodyPr wrap="none" anchor="ctr"/>
          <a:lstStyle/>
          <a:p>
            <a:endParaRPr lang="fr-FR" dirty="0"/>
          </a:p>
        </p:txBody>
      </p:sp>
      <p:sp>
        <p:nvSpPr>
          <p:cNvPr id="7" name="Text Box 46">
            <a:extLst>
              <a:ext uri="{FF2B5EF4-FFF2-40B4-BE49-F238E27FC236}">
                <a16:creationId xmlns:a16="http://schemas.microsoft.com/office/drawing/2014/main" id="{AFEB2906-A909-DAEF-7B4C-497BE04C348C}"/>
              </a:ext>
            </a:extLst>
          </p:cNvPr>
          <p:cNvSpPr txBox="1">
            <a:spLocks noChangeArrowheads="1"/>
          </p:cNvSpPr>
          <p:nvPr/>
        </p:nvSpPr>
        <p:spPr bwMode="auto">
          <a:xfrm>
            <a:off x="3523674" y="1564067"/>
            <a:ext cx="474810" cy="369332"/>
          </a:xfrm>
          <a:prstGeom prst="rect">
            <a:avLst/>
          </a:prstGeom>
          <a:noFill/>
          <a:ln w="9525">
            <a:noFill/>
            <a:miter lim="800000"/>
            <a:headEnd/>
            <a:tailEnd/>
          </a:ln>
          <a:effectLst/>
        </p:spPr>
        <p:txBody>
          <a:bodyPr wrap="none">
            <a:spAutoFit/>
          </a:bodyPr>
          <a:lstStyle/>
          <a:p>
            <a:r>
              <a:rPr lang="fr-FR" dirty="0" err="1"/>
              <a:t>a,b</a:t>
            </a:r>
            <a:endParaRPr lang="fr-FR" dirty="0"/>
          </a:p>
        </p:txBody>
      </p:sp>
      <p:cxnSp>
        <p:nvCxnSpPr>
          <p:cNvPr id="8" name="AutoShape 9">
            <a:extLst>
              <a:ext uri="{FF2B5EF4-FFF2-40B4-BE49-F238E27FC236}">
                <a16:creationId xmlns:a16="http://schemas.microsoft.com/office/drawing/2014/main" id="{793639B0-AEAA-68C0-AEF3-CCDAF19A1C27}"/>
              </a:ext>
            </a:extLst>
          </p:cNvPr>
          <p:cNvCxnSpPr>
            <a:cxnSpLocks noChangeShapeType="1"/>
          </p:cNvCxnSpPr>
          <p:nvPr/>
        </p:nvCxnSpPr>
        <p:spPr bwMode="auto">
          <a:xfrm rot="16200000" flipH="1">
            <a:off x="3664201" y="1125139"/>
            <a:ext cx="12700" cy="299973"/>
          </a:xfrm>
          <a:prstGeom prst="curvedConnector3">
            <a:avLst>
              <a:gd name="adj1" fmla="val 2398874"/>
            </a:avLst>
          </a:prstGeom>
          <a:noFill/>
          <a:ln w="9525">
            <a:solidFill>
              <a:schemeClr val="tx1"/>
            </a:solidFill>
            <a:round/>
            <a:headEnd/>
            <a:tailEnd type="triangle" w="med" len="med"/>
          </a:ln>
          <a:effectLst/>
        </p:spPr>
      </p:cxnSp>
      <p:cxnSp>
        <p:nvCxnSpPr>
          <p:cNvPr id="9" name="AutoShape 45">
            <a:extLst>
              <a:ext uri="{FF2B5EF4-FFF2-40B4-BE49-F238E27FC236}">
                <a16:creationId xmlns:a16="http://schemas.microsoft.com/office/drawing/2014/main" id="{D72B776A-25BE-C0B7-3123-DA419385AA70}"/>
              </a:ext>
            </a:extLst>
          </p:cNvPr>
          <p:cNvCxnSpPr>
            <a:cxnSpLocks noChangeShapeType="1"/>
          </p:cNvCxnSpPr>
          <p:nvPr/>
        </p:nvCxnSpPr>
        <p:spPr bwMode="auto">
          <a:xfrm>
            <a:off x="3897621" y="1073417"/>
            <a:ext cx="480648" cy="0"/>
          </a:xfrm>
          <a:prstGeom prst="straightConnector1">
            <a:avLst/>
          </a:prstGeom>
          <a:noFill/>
          <a:ln w="9525">
            <a:solidFill>
              <a:schemeClr val="tx1"/>
            </a:solidFill>
            <a:round/>
            <a:headEnd/>
            <a:tailEnd type="triangle" w="med" len="med"/>
          </a:ln>
          <a:effectLst/>
        </p:spPr>
      </p:cxnSp>
      <p:sp>
        <p:nvSpPr>
          <p:cNvPr id="10" name="Text Box 46">
            <a:extLst>
              <a:ext uri="{FF2B5EF4-FFF2-40B4-BE49-F238E27FC236}">
                <a16:creationId xmlns:a16="http://schemas.microsoft.com/office/drawing/2014/main" id="{519AE7BB-A026-3937-B06C-7D5B3551F6B1}"/>
              </a:ext>
            </a:extLst>
          </p:cNvPr>
          <p:cNvSpPr txBox="1">
            <a:spLocks noChangeArrowheads="1"/>
          </p:cNvSpPr>
          <p:nvPr/>
        </p:nvSpPr>
        <p:spPr bwMode="auto">
          <a:xfrm>
            <a:off x="3988959" y="742958"/>
            <a:ext cx="306494" cy="369332"/>
          </a:xfrm>
          <a:prstGeom prst="rect">
            <a:avLst/>
          </a:prstGeom>
          <a:noFill/>
          <a:ln w="9525">
            <a:noFill/>
            <a:miter lim="800000"/>
            <a:headEnd/>
            <a:tailEnd/>
          </a:ln>
          <a:effectLst/>
        </p:spPr>
        <p:txBody>
          <a:bodyPr wrap="none">
            <a:spAutoFit/>
          </a:bodyPr>
          <a:lstStyle/>
          <a:p>
            <a:r>
              <a:rPr lang="fr-FR" dirty="0"/>
              <a:t>b</a:t>
            </a:r>
          </a:p>
        </p:txBody>
      </p:sp>
      <p:sp>
        <p:nvSpPr>
          <p:cNvPr id="11" name="Oval 41">
            <a:extLst>
              <a:ext uri="{FF2B5EF4-FFF2-40B4-BE49-F238E27FC236}">
                <a16:creationId xmlns:a16="http://schemas.microsoft.com/office/drawing/2014/main" id="{0C05E8E9-48ED-031D-BA69-5822FC4020F6}"/>
              </a:ext>
            </a:extLst>
          </p:cNvPr>
          <p:cNvSpPr>
            <a:spLocks noChangeArrowheads="1"/>
          </p:cNvSpPr>
          <p:nvPr/>
        </p:nvSpPr>
        <p:spPr bwMode="auto">
          <a:xfrm>
            <a:off x="4386791" y="773501"/>
            <a:ext cx="424227" cy="519351"/>
          </a:xfrm>
          <a:prstGeom prst="ellipse">
            <a:avLst/>
          </a:prstGeom>
          <a:noFill/>
          <a:ln w="9525">
            <a:solidFill>
              <a:schemeClr val="tx1"/>
            </a:solidFill>
            <a:round/>
            <a:headEnd/>
            <a:tailEnd/>
          </a:ln>
          <a:effectLst/>
        </p:spPr>
        <p:txBody>
          <a:bodyPr wrap="none">
            <a:spAutoFit/>
          </a:bodyPr>
          <a:lstStyle/>
          <a:p>
            <a:r>
              <a:rPr lang="fr-FR" dirty="0"/>
              <a:t>1</a:t>
            </a:r>
          </a:p>
        </p:txBody>
      </p:sp>
      <p:cxnSp>
        <p:nvCxnSpPr>
          <p:cNvPr id="12" name="AutoShape 45">
            <a:extLst>
              <a:ext uri="{FF2B5EF4-FFF2-40B4-BE49-F238E27FC236}">
                <a16:creationId xmlns:a16="http://schemas.microsoft.com/office/drawing/2014/main" id="{E27C476D-B21D-62D3-67A8-1A5D45F63684}"/>
              </a:ext>
            </a:extLst>
          </p:cNvPr>
          <p:cNvCxnSpPr>
            <a:cxnSpLocks noChangeShapeType="1"/>
          </p:cNvCxnSpPr>
          <p:nvPr/>
        </p:nvCxnSpPr>
        <p:spPr bwMode="auto">
          <a:xfrm>
            <a:off x="4811018" y="1073009"/>
            <a:ext cx="480648" cy="0"/>
          </a:xfrm>
          <a:prstGeom prst="straightConnector1">
            <a:avLst/>
          </a:prstGeom>
          <a:noFill/>
          <a:ln w="9525">
            <a:solidFill>
              <a:schemeClr val="tx1"/>
            </a:solidFill>
            <a:round/>
            <a:headEnd/>
            <a:tailEnd type="triangle" w="med" len="med"/>
          </a:ln>
          <a:effectLst/>
        </p:spPr>
      </p:cxnSp>
      <p:sp>
        <p:nvSpPr>
          <p:cNvPr id="13" name="Oval 41">
            <a:extLst>
              <a:ext uri="{FF2B5EF4-FFF2-40B4-BE49-F238E27FC236}">
                <a16:creationId xmlns:a16="http://schemas.microsoft.com/office/drawing/2014/main" id="{2FF0B001-654B-0881-4BB7-BF8A1E44A8D3}"/>
              </a:ext>
            </a:extLst>
          </p:cNvPr>
          <p:cNvSpPr>
            <a:spLocks noChangeArrowheads="1"/>
          </p:cNvSpPr>
          <p:nvPr/>
        </p:nvSpPr>
        <p:spPr bwMode="auto">
          <a:xfrm>
            <a:off x="5265084" y="784883"/>
            <a:ext cx="424227" cy="519351"/>
          </a:xfrm>
          <a:prstGeom prst="ellipse">
            <a:avLst/>
          </a:prstGeom>
          <a:noFill/>
          <a:ln w="9525">
            <a:solidFill>
              <a:schemeClr val="tx1"/>
            </a:solidFill>
            <a:round/>
            <a:headEnd/>
            <a:tailEnd/>
          </a:ln>
          <a:effectLst/>
        </p:spPr>
        <p:txBody>
          <a:bodyPr wrap="none">
            <a:spAutoFit/>
          </a:bodyPr>
          <a:lstStyle/>
          <a:p>
            <a:r>
              <a:rPr lang="fr-FR" dirty="0"/>
              <a:t>2</a:t>
            </a:r>
          </a:p>
        </p:txBody>
      </p:sp>
      <p:sp>
        <p:nvSpPr>
          <p:cNvPr id="14" name="Text Box 46">
            <a:extLst>
              <a:ext uri="{FF2B5EF4-FFF2-40B4-BE49-F238E27FC236}">
                <a16:creationId xmlns:a16="http://schemas.microsoft.com/office/drawing/2014/main" id="{A67012A4-1A3E-C0B3-C7BD-EE6787F060C3}"/>
              </a:ext>
            </a:extLst>
          </p:cNvPr>
          <p:cNvSpPr txBox="1">
            <a:spLocks noChangeArrowheads="1"/>
          </p:cNvSpPr>
          <p:nvPr/>
        </p:nvSpPr>
        <p:spPr bwMode="auto">
          <a:xfrm>
            <a:off x="4899724" y="698793"/>
            <a:ext cx="306494" cy="369332"/>
          </a:xfrm>
          <a:prstGeom prst="rect">
            <a:avLst/>
          </a:prstGeom>
          <a:noFill/>
          <a:ln w="9525">
            <a:noFill/>
            <a:miter lim="800000"/>
            <a:headEnd/>
            <a:tailEnd/>
          </a:ln>
          <a:effectLst/>
        </p:spPr>
        <p:txBody>
          <a:bodyPr wrap="none">
            <a:spAutoFit/>
          </a:bodyPr>
          <a:lstStyle/>
          <a:p>
            <a:r>
              <a:rPr lang="fr-FR" dirty="0"/>
              <a:t>a</a:t>
            </a:r>
          </a:p>
        </p:txBody>
      </p:sp>
      <p:cxnSp>
        <p:nvCxnSpPr>
          <p:cNvPr id="15" name="AutoShape 9">
            <a:extLst>
              <a:ext uri="{FF2B5EF4-FFF2-40B4-BE49-F238E27FC236}">
                <a16:creationId xmlns:a16="http://schemas.microsoft.com/office/drawing/2014/main" id="{4A25CAA4-1142-A42C-A6CD-8EBD98B40AC7}"/>
              </a:ext>
            </a:extLst>
          </p:cNvPr>
          <p:cNvCxnSpPr>
            <a:cxnSpLocks noChangeShapeType="1"/>
          </p:cNvCxnSpPr>
          <p:nvPr/>
        </p:nvCxnSpPr>
        <p:spPr bwMode="auto">
          <a:xfrm rot="16200000" flipH="1">
            <a:off x="5487563" y="1143665"/>
            <a:ext cx="12700" cy="299973"/>
          </a:xfrm>
          <a:prstGeom prst="curvedConnector3">
            <a:avLst>
              <a:gd name="adj1" fmla="val 2398874"/>
            </a:avLst>
          </a:prstGeom>
          <a:noFill/>
          <a:ln w="9525">
            <a:solidFill>
              <a:schemeClr val="tx1"/>
            </a:solidFill>
            <a:round/>
            <a:headEnd/>
            <a:tailEnd type="triangle" w="med" len="med"/>
          </a:ln>
          <a:effectLst/>
        </p:spPr>
      </p:cxnSp>
      <p:sp>
        <p:nvSpPr>
          <p:cNvPr id="16" name="Text Box 46">
            <a:extLst>
              <a:ext uri="{FF2B5EF4-FFF2-40B4-BE49-F238E27FC236}">
                <a16:creationId xmlns:a16="http://schemas.microsoft.com/office/drawing/2014/main" id="{81EB5FFA-62AB-C1F4-2EAE-065AD52AE184}"/>
              </a:ext>
            </a:extLst>
          </p:cNvPr>
          <p:cNvSpPr txBox="1">
            <a:spLocks noChangeArrowheads="1"/>
          </p:cNvSpPr>
          <p:nvPr/>
        </p:nvSpPr>
        <p:spPr bwMode="auto">
          <a:xfrm>
            <a:off x="5291666" y="1535391"/>
            <a:ext cx="474810" cy="369332"/>
          </a:xfrm>
          <a:prstGeom prst="rect">
            <a:avLst/>
          </a:prstGeom>
          <a:noFill/>
          <a:ln w="9525">
            <a:noFill/>
            <a:miter lim="800000"/>
            <a:headEnd/>
            <a:tailEnd/>
          </a:ln>
          <a:effectLst/>
        </p:spPr>
        <p:txBody>
          <a:bodyPr wrap="none">
            <a:spAutoFit/>
          </a:bodyPr>
          <a:lstStyle/>
          <a:p>
            <a:r>
              <a:rPr lang="fr-FR" dirty="0" err="1"/>
              <a:t>a,b</a:t>
            </a:r>
            <a:endParaRPr lang="fr-FR" dirty="0"/>
          </a:p>
        </p:txBody>
      </p:sp>
      <p:sp>
        <p:nvSpPr>
          <p:cNvPr id="17" name="Line 42">
            <a:extLst>
              <a:ext uri="{FF2B5EF4-FFF2-40B4-BE49-F238E27FC236}">
                <a16:creationId xmlns:a16="http://schemas.microsoft.com/office/drawing/2014/main" id="{677A4364-DDF0-7A48-788A-3034833B7372}"/>
              </a:ext>
            </a:extLst>
          </p:cNvPr>
          <p:cNvSpPr>
            <a:spLocks noChangeShapeType="1"/>
          </p:cNvSpPr>
          <p:nvPr/>
        </p:nvSpPr>
        <p:spPr bwMode="auto">
          <a:xfrm>
            <a:off x="5689311" y="1084109"/>
            <a:ext cx="381000" cy="0"/>
          </a:xfrm>
          <a:prstGeom prst="line">
            <a:avLst/>
          </a:prstGeom>
          <a:noFill/>
          <a:ln w="38100">
            <a:solidFill>
              <a:schemeClr val="tx1"/>
            </a:solidFill>
            <a:round/>
            <a:headEnd/>
            <a:tailEnd type="triangle" w="med" len="med"/>
          </a:ln>
          <a:effectLst/>
        </p:spPr>
        <p:txBody>
          <a:bodyPr wrap="none" anchor="ctr"/>
          <a:lstStyle/>
          <a:p>
            <a:endParaRPr lang="fr-FR" dirty="0"/>
          </a:p>
        </p:txBody>
      </p:sp>
    </p:spTree>
    <p:extLst>
      <p:ext uri="{BB962C8B-B14F-4D97-AF65-F5344CB8AC3E}">
        <p14:creationId xmlns:p14="http://schemas.microsoft.com/office/powerpoint/2010/main" val="196592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hlinkClick r:id="rId2" action="ppaction://hlinksldjump"/>
          </p:cNvPr>
          <p:cNvSpPr txBox="1"/>
          <p:nvPr/>
        </p:nvSpPr>
        <p:spPr>
          <a:xfrm>
            <a:off x="323528" y="188640"/>
            <a:ext cx="534121" cy="369332"/>
          </a:xfrm>
          <a:prstGeom prst="rect">
            <a:avLst/>
          </a:prstGeom>
          <a:noFill/>
        </p:spPr>
        <p:txBody>
          <a:bodyPr wrap="none" rtlCol="0">
            <a:spAutoFit/>
          </a:bodyPr>
          <a:lstStyle/>
          <a:p>
            <a:r>
              <a:rPr lang="fr-FR" dirty="0">
                <a:solidFill>
                  <a:srgbClr val="C00000"/>
                </a:solidFill>
              </a:rPr>
              <a:t>#01</a:t>
            </a:r>
          </a:p>
        </p:txBody>
      </p:sp>
      <p:sp>
        <p:nvSpPr>
          <p:cNvPr id="3" name="Oval 3"/>
          <p:cNvSpPr>
            <a:spLocks noChangeArrowheads="1"/>
          </p:cNvSpPr>
          <p:nvPr/>
        </p:nvSpPr>
        <p:spPr bwMode="auto">
          <a:xfrm>
            <a:off x="1115616" y="478809"/>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4" name="Line 4"/>
          <p:cNvSpPr>
            <a:spLocks noChangeShapeType="1"/>
          </p:cNvSpPr>
          <p:nvPr/>
        </p:nvSpPr>
        <p:spPr bwMode="auto">
          <a:xfrm>
            <a:off x="720080" y="716636"/>
            <a:ext cx="400048"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5" name="Line 5"/>
          <p:cNvSpPr>
            <a:spLocks noChangeShapeType="1"/>
          </p:cNvSpPr>
          <p:nvPr/>
        </p:nvSpPr>
        <p:spPr bwMode="auto">
          <a:xfrm>
            <a:off x="1526704" y="716636"/>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25" name="ZoneTexte 24">
            <a:hlinkClick r:id="rId3" action="ppaction://hlinksldjump"/>
          </p:cNvPr>
          <p:cNvSpPr txBox="1"/>
          <p:nvPr/>
        </p:nvSpPr>
        <p:spPr>
          <a:xfrm>
            <a:off x="3491880" y="188640"/>
            <a:ext cx="534121" cy="369332"/>
          </a:xfrm>
          <a:prstGeom prst="rect">
            <a:avLst/>
          </a:prstGeom>
          <a:noFill/>
        </p:spPr>
        <p:txBody>
          <a:bodyPr wrap="none" rtlCol="0">
            <a:spAutoFit/>
          </a:bodyPr>
          <a:lstStyle/>
          <a:p>
            <a:r>
              <a:rPr lang="fr-FR" dirty="0">
                <a:solidFill>
                  <a:srgbClr val="C00000"/>
                </a:solidFill>
              </a:rPr>
              <a:t>#02</a:t>
            </a:r>
          </a:p>
        </p:txBody>
      </p:sp>
      <p:sp>
        <p:nvSpPr>
          <p:cNvPr id="26" name="Oval 6"/>
          <p:cNvSpPr>
            <a:spLocks noChangeArrowheads="1"/>
          </p:cNvSpPr>
          <p:nvPr/>
        </p:nvSpPr>
        <p:spPr bwMode="auto">
          <a:xfrm>
            <a:off x="4283968" y="519410"/>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27" name="Line 7"/>
          <p:cNvSpPr>
            <a:spLocks noChangeShapeType="1"/>
          </p:cNvSpPr>
          <p:nvPr/>
        </p:nvSpPr>
        <p:spPr bwMode="auto">
          <a:xfrm>
            <a:off x="3923928" y="738485"/>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28" name="Line 8"/>
          <p:cNvSpPr>
            <a:spLocks noChangeShapeType="1"/>
          </p:cNvSpPr>
          <p:nvPr/>
        </p:nvSpPr>
        <p:spPr bwMode="auto">
          <a:xfrm>
            <a:off x="4695056" y="738485"/>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cxnSp>
        <p:nvCxnSpPr>
          <p:cNvPr id="29" name="AutoShape 9"/>
          <p:cNvCxnSpPr>
            <a:cxnSpLocks noChangeShapeType="1"/>
            <a:stCxn id="26" idx="3"/>
            <a:endCxn id="26" idx="5"/>
          </p:cNvCxnSpPr>
          <p:nvPr/>
        </p:nvCxnSpPr>
        <p:spPr bwMode="auto">
          <a:xfrm rot="16200000" flipH="1">
            <a:off x="4496081" y="812717"/>
            <a:ext cx="12700" cy="299973"/>
          </a:xfrm>
          <a:prstGeom prst="curvedConnector3">
            <a:avLst>
              <a:gd name="adj1" fmla="val 2398874"/>
            </a:avLst>
          </a:prstGeom>
          <a:noFill/>
          <a:ln w="9525">
            <a:solidFill>
              <a:schemeClr val="tx1"/>
            </a:solidFill>
            <a:round/>
            <a:headEnd/>
            <a:tailEnd type="triangle" w="med" len="med"/>
          </a:ln>
          <a:effectLst/>
        </p:spPr>
      </p:cxnSp>
      <p:sp>
        <p:nvSpPr>
          <p:cNvPr id="30" name="Text Box 10"/>
          <p:cNvSpPr txBox="1">
            <a:spLocks noChangeArrowheads="1"/>
          </p:cNvSpPr>
          <p:nvPr/>
        </p:nvSpPr>
        <p:spPr bwMode="auto">
          <a:xfrm>
            <a:off x="4679181" y="1103610"/>
            <a:ext cx="296863" cy="336550"/>
          </a:xfrm>
          <a:prstGeom prst="rect">
            <a:avLst/>
          </a:prstGeom>
          <a:noFill/>
          <a:ln w="9525">
            <a:noFill/>
            <a:miter lim="800000"/>
            <a:headEnd/>
            <a:tailEnd/>
          </a:ln>
          <a:effectLst/>
        </p:spPr>
        <p:txBody>
          <a:bodyPr wrap="none">
            <a:spAutoFit/>
          </a:bodyPr>
          <a:lstStyle/>
          <a:p>
            <a:r>
              <a:rPr lang="fr-FR" dirty="0"/>
              <a:t>a</a:t>
            </a:r>
          </a:p>
        </p:txBody>
      </p:sp>
      <p:sp>
        <p:nvSpPr>
          <p:cNvPr id="35" name="ZoneTexte 34">
            <a:hlinkClick r:id="" action="ppaction://noaction"/>
          </p:cNvPr>
          <p:cNvSpPr txBox="1"/>
          <p:nvPr/>
        </p:nvSpPr>
        <p:spPr>
          <a:xfrm>
            <a:off x="6444208" y="260648"/>
            <a:ext cx="534121" cy="369332"/>
          </a:xfrm>
          <a:prstGeom prst="rect">
            <a:avLst/>
          </a:prstGeom>
          <a:noFill/>
        </p:spPr>
        <p:txBody>
          <a:bodyPr wrap="none" rtlCol="0">
            <a:spAutoFit/>
          </a:bodyPr>
          <a:lstStyle/>
          <a:p>
            <a:r>
              <a:rPr lang="fr-FR" dirty="0">
                <a:solidFill>
                  <a:srgbClr val="C00000"/>
                </a:solidFill>
              </a:rPr>
              <a:t>#03</a:t>
            </a:r>
          </a:p>
        </p:txBody>
      </p:sp>
      <p:sp>
        <p:nvSpPr>
          <p:cNvPr id="36" name="Oval 13"/>
          <p:cNvSpPr>
            <a:spLocks noChangeArrowheads="1"/>
          </p:cNvSpPr>
          <p:nvPr/>
        </p:nvSpPr>
        <p:spPr bwMode="auto">
          <a:xfrm>
            <a:off x="7296671" y="560437"/>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37" name="Line 14"/>
          <p:cNvSpPr>
            <a:spLocks noChangeShapeType="1"/>
          </p:cNvSpPr>
          <p:nvPr/>
        </p:nvSpPr>
        <p:spPr bwMode="auto">
          <a:xfrm>
            <a:off x="6920334" y="792088"/>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38" name="Line 15"/>
          <p:cNvSpPr>
            <a:spLocks noChangeShapeType="1"/>
          </p:cNvSpPr>
          <p:nvPr/>
        </p:nvSpPr>
        <p:spPr bwMode="auto">
          <a:xfrm>
            <a:off x="8555558" y="779512"/>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39" name="Oval 16"/>
          <p:cNvSpPr>
            <a:spLocks noChangeArrowheads="1"/>
          </p:cNvSpPr>
          <p:nvPr/>
        </p:nvSpPr>
        <p:spPr bwMode="auto">
          <a:xfrm>
            <a:off x="8201546" y="560437"/>
            <a:ext cx="424227" cy="519351"/>
          </a:xfrm>
          <a:prstGeom prst="ellipse">
            <a:avLst/>
          </a:prstGeom>
          <a:noFill/>
          <a:ln w="9525">
            <a:solidFill>
              <a:schemeClr val="tx1"/>
            </a:solidFill>
            <a:round/>
            <a:headEnd/>
            <a:tailEnd/>
          </a:ln>
          <a:effectLst/>
        </p:spPr>
        <p:txBody>
          <a:bodyPr wrap="none">
            <a:spAutoFit/>
          </a:bodyPr>
          <a:lstStyle/>
          <a:p>
            <a:r>
              <a:rPr lang="fr-FR" dirty="0"/>
              <a:t>1</a:t>
            </a:r>
          </a:p>
        </p:txBody>
      </p:sp>
      <p:cxnSp>
        <p:nvCxnSpPr>
          <p:cNvPr id="40" name="AutoShape 17"/>
          <p:cNvCxnSpPr>
            <a:cxnSpLocks noChangeShapeType="1"/>
            <a:stCxn id="36" idx="6"/>
            <a:endCxn id="39" idx="2"/>
          </p:cNvCxnSpPr>
          <p:nvPr/>
        </p:nvCxnSpPr>
        <p:spPr bwMode="auto">
          <a:xfrm>
            <a:off x="7720898" y="820113"/>
            <a:ext cx="480648" cy="0"/>
          </a:xfrm>
          <a:prstGeom prst="straightConnector1">
            <a:avLst/>
          </a:prstGeom>
          <a:noFill/>
          <a:ln w="9525">
            <a:solidFill>
              <a:schemeClr val="tx1"/>
            </a:solidFill>
            <a:round/>
            <a:headEnd/>
            <a:tailEnd type="triangle" w="med" len="med"/>
          </a:ln>
          <a:effectLst/>
        </p:spPr>
      </p:cxnSp>
      <p:sp>
        <p:nvSpPr>
          <p:cNvPr id="41" name="Text Box 18"/>
          <p:cNvSpPr txBox="1">
            <a:spLocks noChangeArrowheads="1"/>
          </p:cNvSpPr>
          <p:nvPr/>
        </p:nvSpPr>
        <p:spPr bwMode="auto">
          <a:xfrm>
            <a:off x="7725296" y="484237"/>
            <a:ext cx="296863" cy="336550"/>
          </a:xfrm>
          <a:prstGeom prst="rect">
            <a:avLst/>
          </a:prstGeom>
          <a:noFill/>
          <a:ln w="9525">
            <a:noFill/>
            <a:miter lim="800000"/>
            <a:headEnd/>
            <a:tailEnd/>
          </a:ln>
          <a:effectLst/>
        </p:spPr>
        <p:txBody>
          <a:bodyPr wrap="none">
            <a:spAutoFit/>
          </a:bodyPr>
          <a:lstStyle/>
          <a:p>
            <a:r>
              <a:rPr lang="fr-FR" dirty="0"/>
              <a:t>a</a:t>
            </a:r>
          </a:p>
        </p:txBody>
      </p:sp>
      <p:sp>
        <p:nvSpPr>
          <p:cNvPr id="71" name="ZoneTexte 70">
            <a:hlinkClick r:id="" action="ppaction://noaction"/>
          </p:cNvPr>
          <p:cNvSpPr txBox="1"/>
          <p:nvPr/>
        </p:nvSpPr>
        <p:spPr>
          <a:xfrm>
            <a:off x="179512" y="2276872"/>
            <a:ext cx="534121" cy="369332"/>
          </a:xfrm>
          <a:prstGeom prst="rect">
            <a:avLst/>
          </a:prstGeom>
          <a:noFill/>
        </p:spPr>
        <p:txBody>
          <a:bodyPr wrap="none" rtlCol="0">
            <a:spAutoFit/>
          </a:bodyPr>
          <a:lstStyle/>
          <a:p>
            <a:r>
              <a:rPr lang="fr-FR" dirty="0">
                <a:solidFill>
                  <a:srgbClr val="C00000"/>
                </a:solidFill>
              </a:rPr>
              <a:t>#04</a:t>
            </a:r>
          </a:p>
        </p:txBody>
      </p:sp>
      <p:sp>
        <p:nvSpPr>
          <p:cNvPr id="73" name="Oval 41"/>
          <p:cNvSpPr>
            <a:spLocks noChangeArrowheads="1"/>
          </p:cNvSpPr>
          <p:nvPr/>
        </p:nvSpPr>
        <p:spPr bwMode="auto">
          <a:xfrm>
            <a:off x="823301" y="2765301"/>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75" name="Line 42"/>
          <p:cNvSpPr>
            <a:spLocks noChangeShapeType="1"/>
          </p:cNvSpPr>
          <p:nvPr/>
        </p:nvSpPr>
        <p:spPr bwMode="auto">
          <a:xfrm>
            <a:off x="395536" y="2984376"/>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76" name="Oval 44"/>
          <p:cNvSpPr>
            <a:spLocks noChangeArrowheads="1"/>
          </p:cNvSpPr>
          <p:nvPr/>
        </p:nvSpPr>
        <p:spPr bwMode="auto">
          <a:xfrm>
            <a:off x="1728176" y="2765301"/>
            <a:ext cx="424227" cy="519351"/>
          </a:xfrm>
          <a:prstGeom prst="ellipse">
            <a:avLst/>
          </a:prstGeom>
          <a:noFill/>
          <a:ln w="9525">
            <a:solidFill>
              <a:schemeClr val="tx1"/>
            </a:solidFill>
            <a:round/>
            <a:headEnd/>
            <a:tailEnd/>
          </a:ln>
          <a:effectLst/>
        </p:spPr>
        <p:txBody>
          <a:bodyPr wrap="none">
            <a:spAutoFit/>
          </a:bodyPr>
          <a:lstStyle/>
          <a:p>
            <a:r>
              <a:rPr lang="fr-FR" dirty="0"/>
              <a:t>1</a:t>
            </a:r>
          </a:p>
        </p:txBody>
      </p:sp>
      <p:cxnSp>
        <p:nvCxnSpPr>
          <p:cNvPr id="77" name="AutoShape 45"/>
          <p:cNvCxnSpPr>
            <a:cxnSpLocks noChangeShapeType="1"/>
            <a:stCxn id="73" idx="6"/>
            <a:endCxn id="76" idx="2"/>
          </p:cNvCxnSpPr>
          <p:nvPr/>
        </p:nvCxnSpPr>
        <p:spPr bwMode="auto">
          <a:xfrm>
            <a:off x="1247528" y="3024977"/>
            <a:ext cx="480648" cy="0"/>
          </a:xfrm>
          <a:prstGeom prst="straightConnector1">
            <a:avLst/>
          </a:prstGeom>
          <a:noFill/>
          <a:ln w="9525">
            <a:solidFill>
              <a:schemeClr val="tx1"/>
            </a:solidFill>
            <a:round/>
            <a:headEnd/>
            <a:tailEnd type="triangle" w="med" len="med"/>
          </a:ln>
          <a:effectLst/>
        </p:spPr>
      </p:cxnSp>
      <p:sp>
        <p:nvSpPr>
          <p:cNvPr id="78" name="Text Box 46"/>
          <p:cNvSpPr txBox="1">
            <a:spLocks noChangeArrowheads="1"/>
          </p:cNvSpPr>
          <p:nvPr/>
        </p:nvSpPr>
        <p:spPr bwMode="auto">
          <a:xfrm>
            <a:off x="1251926" y="2689101"/>
            <a:ext cx="296863" cy="336550"/>
          </a:xfrm>
          <a:prstGeom prst="rect">
            <a:avLst/>
          </a:prstGeom>
          <a:noFill/>
          <a:ln w="9525">
            <a:noFill/>
            <a:miter lim="800000"/>
            <a:headEnd/>
            <a:tailEnd/>
          </a:ln>
          <a:effectLst/>
        </p:spPr>
        <p:txBody>
          <a:bodyPr wrap="none">
            <a:spAutoFit/>
          </a:bodyPr>
          <a:lstStyle/>
          <a:p>
            <a:r>
              <a:rPr lang="fr-FR" dirty="0"/>
              <a:t>a</a:t>
            </a:r>
          </a:p>
        </p:txBody>
      </p:sp>
      <p:sp>
        <p:nvSpPr>
          <p:cNvPr id="79" name="ZoneTexte 78">
            <a:hlinkClick r:id="" action="ppaction://noaction"/>
          </p:cNvPr>
          <p:cNvSpPr txBox="1"/>
          <p:nvPr/>
        </p:nvSpPr>
        <p:spPr>
          <a:xfrm>
            <a:off x="2843808" y="2276872"/>
            <a:ext cx="534121" cy="369332"/>
          </a:xfrm>
          <a:prstGeom prst="rect">
            <a:avLst/>
          </a:prstGeom>
          <a:noFill/>
        </p:spPr>
        <p:txBody>
          <a:bodyPr wrap="none" rtlCol="0">
            <a:spAutoFit/>
          </a:bodyPr>
          <a:lstStyle/>
          <a:p>
            <a:r>
              <a:rPr lang="fr-FR" dirty="0">
                <a:solidFill>
                  <a:srgbClr val="C00000"/>
                </a:solidFill>
              </a:rPr>
              <a:t>#05</a:t>
            </a:r>
          </a:p>
        </p:txBody>
      </p:sp>
      <p:sp>
        <p:nvSpPr>
          <p:cNvPr id="80" name="Oval 61"/>
          <p:cNvSpPr>
            <a:spLocks noChangeArrowheads="1"/>
          </p:cNvSpPr>
          <p:nvPr/>
        </p:nvSpPr>
        <p:spPr bwMode="auto">
          <a:xfrm>
            <a:off x="3778300" y="2569096"/>
            <a:ext cx="354013" cy="447675"/>
          </a:xfrm>
          <a:prstGeom prst="ellipse">
            <a:avLst/>
          </a:prstGeom>
          <a:noFill/>
          <a:ln w="9525">
            <a:solidFill>
              <a:schemeClr val="tx1"/>
            </a:solidFill>
            <a:round/>
            <a:headEnd/>
            <a:tailEnd/>
          </a:ln>
          <a:effectLst/>
        </p:spPr>
        <p:txBody>
          <a:bodyPr wrap="none">
            <a:spAutoFit/>
          </a:bodyPr>
          <a:lstStyle/>
          <a:p>
            <a:r>
              <a:rPr lang="fr-FR" dirty="0"/>
              <a:t>1</a:t>
            </a:r>
          </a:p>
        </p:txBody>
      </p:sp>
      <p:sp>
        <p:nvSpPr>
          <p:cNvPr id="81" name="Line 62"/>
          <p:cNvSpPr>
            <a:spLocks noChangeShapeType="1"/>
          </p:cNvSpPr>
          <p:nvPr/>
        </p:nvSpPr>
        <p:spPr bwMode="auto">
          <a:xfrm>
            <a:off x="3378529" y="2788171"/>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82" name="Line 63"/>
          <p:cNvSpPr>
            <a:spLocks noChangeShapeType="1"/>
          </p:cNvSpPr>
          <p:nvPr/>
        </p:nvSpPr>
        <p:spPr bwMode="auto">
          <a:xfrm>
            <a:off x="5037187" y="2788171"/>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83" name="Oval 64"/>
          <p:cNvSpPr>
            <a:spLocks noChangeArrowheads="1"/>
          </p:cNvSpPr>
          <p:nvPr/>
        </p:nvSpPr>
        <p:spPr bwMode="auto">
          <a:xfrm>
            <a:off x="4683175" y="2569096"/>
            <a:ext cx="354013" cy="447675"/>
          </a:xfrm>
          <a:prstGeom prst="ellipse">
            <a:avLst/>
          </a:prstGeom>
          <a:noFill/>
          <a:ln w="9525">
            <a:solidFill>
              <a:schemeClr val="tx1"/>
            </a:solidFill>
            <a:round/>
            <a:headEnd/>
            <a:tailEnd/>
          </a:ln>
          <a:effectLst/>
        </p:spPr>
        <p:txBody>
          <a:bodyPr wrap="none">
            <a:spAutoFit/>
          </a:bodyPr>
          <a:lstStyle/>
          <a:p>
            <a:r>
              <a:rPr lang="fr-FR" dirty="0"/>
              <a:t>2</a:t>
            </a:r>
          </a:p>
        </p:txBody>
      </p:sp>
      <p:cxnSp>
        <p:nvCxnSpPr>
          <p:cNvPr id="84" name="AutoShape 65"/>
          <p:cNvCxnSpPr>
            <a:cxnSpLocks noChangeShapeType="1"/>
            <a:stCxn id="80" idx="6"/>
            <a:endCxn id="83" idx="2"/>
          </p:cNvCxnSpPr>
          <p:nvPr/>
        </p:nvCxnSpPr>
        <p:spPr bwMode="auto">
          <a:xfrm>
            <a:off x="4132312" y="2792934"/>
            <a:ext cx="550863" cy="0"/>
          </a:xfrm>
          <a:prstGeom prst="straightConnector1">
            <a:avLst/>
          </a:prstGeom>
          <a:noFill/>
          <a:ln w="9525">
            <a:solidFill>
              <a:schemeClr val="tx1"/>
            </a:solidFill>
            <a:round/>
            <a:headEnd/>
            <a:tailEnd type="triangle" w="med" len="med"/>
          </a:ln>
          <a:effectLst/>
        </p:spPr>
      </p:cxnSp>
      <p:sp>
        <p:nvSpPr>
          <p:cNvPr id="85" name="Text Box 66"/>
          <p:cNvSpPr txBox="1">
            <a:spLocks noChangeArrowheads="1"/>
          </p:cNvSpPr>
          <p:nvPr/>
        </p:nvSpPr>
        <p:spPr bwMode="auto">
          <a:xfrm>
            <a:off x="4206925" y="2492896"/>
            <a:ext cx="296863" cy="336550"/>
          </a:xfrm>
          <a:prstGeom prst="rect">
            <a:avLst/>
          </a:prstGeom>
          <a:noFill/>
          <a:ln w="9525">
            <a:noFill/>
            <a:miter lim="800000"/>
            <a:headEnd/>
            <a:tailEnd/>
          </a:ln>
          <a:effectLst/>
        </p:spPr>
        <p:txBody>
          <a:bodyPr wrap="none">
            <a:spAutoFit/>
          </a:bodyPr>
          <a:lstStyle/>
          <a:p>
            <a:r>
              <a:rPr lang="fr-FR" dirty="0"/>
              <a:t>a</a:t>
            </a:r>
          </a:p>
        </p:txBody>
      </p:sp>
      <p:sp>
        <p:nvSpPr>
          <p:cNvPr id="86" name="Oval 68"/>
          <p:cNvSpPr>
            <a:spLocks noChangeArrowheads="1"/>
          </p:cNvSpPr>
          <p:nvPr/>
        </p:nvSpPr>
        <p:spPr bwMode="auto">
          <a:xfrm>
            <a:off x="3778300" y="4016896"/>
            <a:ext cx="354013" cy="447675"/>
          </a:xfrm>
          <a:prstGeom prst="ellipse">
            <a:avLst/>
          </a:prstGeom>
          <a:noFill/>
          <a:ln w="9525">
            <a:solidFill>
              <a:schemeClr val="tx1"/>
            </a:solidFill>
            <a:round/>
            <a:headEnd/>
            <a:tailEnd/>
          </a:ln>
          <a:effectLst/>
        </p:spPr>
        <p:txBody>
          <a:bodyPr wrap="none">
            <a:spAutoFit/>
          </a:bodyPr>
          <a:lstStyle/>
          <a:p>
            <a:r>
              <a:rPr lang="fr-FR" dirty="0"/>
              <a:t>3</a:t>
            </a:r>
          </a:p>
        </p:txBody>
      </p:sp>
      <p:sp>
        <p:nvSpPr>
          <p:cNvPr id="87" name="Line 69"/>
          <p:cNvSpPr>
            <a:spLocks noChangeShapeType="1"/>
          </p:cNvSpPr>
          <p:nvPr/>
        </p:nvSpPr>
        <p:spPr bwMode="auto">
          <a:xfrm>
            <a:off x="3378529" y="4235971"/>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88" name="Line 70"/>
          <p:cNvSpPr>
            <a:spLocks noChangeShapeType="1"/>
          </p:cNvSpPr>
          <p:nvPr/>
        </p:nvSpPr>
        <p:spPr bwMode="auto">
          <a:xfrm>
            <a:off x="5037187" y="4235971"/>
            <a:ext cx="381000" cy="0"/>
          </a:xfrm>
          <a:prstGeom prst="line">
            <a:avLst/>
          </a:prstGeom>
          <a:noFill/>
          <a:ln w="9525">
            <a:solidFill>
              <a:schemeClr val="tx1"/>
            </a:solidFill>
            <a:round/>
            <a:headEnd/>
            <a:tailEnd type="triangle" w="med" len="med"/>
          </a:ln>
          <a:effectLst/>
        </p:spPr>
        <p:txBody>
          <a:bodyPr wrap="none" anchor="ctr"/>
          <a:lstStyle/>
          <a:p>
            <a:endParaRPr lang="fr-FR" dirty="0"/>
          </a:p>
        </p:txBody>
      </p:sp>
      <p:sp>
        <p:nvSpPr>
          <p:cNvPr id="89" name="Oval 71"/>
          <p:cNvSpPr>
            <a:spLocks noChangeArrowheads="1"/>
          </p:cNvSpPr>
          <p:nvPr/>
        </p:nvSpPr>
        <p:spPr bwMode="auto">
          <a:xfrm>
            <a:off x="4683175" y="4016896"/>
            <a:ext cx="354013" cy="447675"/>
          </a:xfrm>
          <a:prstGeom prst="ellipse">
            <a:avLst/>
          </a:prstGeom>
          <a:noFill/>
          <a:ln w="9525">
            <a:solidFill>
              <a:schemeClr val="tx1"/>
            </a:solidFill>
            <a:round/>
            <a:headEnd/>
            <a:tailEnd/>
          </a:ln>
          <a:effectLst/>
        </p:spPr>
        <p:txBody>
          <a:bodyPr wrap="none">
            <a:spAutoFit/>
          </a:bodyPr>
          <a:lstStyle/>
          <a:p>
            <a:r>
              <a:rPr lang="fr-FR" dirty="0"/>
              <a:t>4</a:t>
            </a:r>
          </a:p>
        </p:txBody>
      </p:sp>
      <p:cxnSp>
        <p:nvCxnSpPr>
          <p:cNvPr id="90" name="AutoShape 72"/>
          <p:cNvCxnSpPr>
            <a:cxnSpLocks noChangeShapeType="1"/>
            <a:stCxn id="86" idx="6"/>
            <a:endCxn id="89" idx="2"/>
          </p:cNvCxnSpPr>
          <p:nvPr/>
        </p:nvCxnSpPr>
        <p:spPr bwMode="auto">
          <a:xfrm>
            <a:off x="4132312" y="4240734"/>
            <a:ext cx="550863" cy="0"/>
          </a:xfrm>
          <a:prstGeom prst="straightConnector1">
            <a:avLst/>
          </a:prstGeom>
          <a:noFill/>
          <a:ln w="9525">
            <a:solidFill>
              <a:schemeClr val="tx1"/>
            </a:solidFill>
            <a:round/>
            <a:headEnd/>
            <a:tailEnd type="triangle" w="med" len="med"/>
          </a:ln>
          <a:effectLst/>
        </p:spPr>
      </p:cxnSp>
      <p:sp>
        <p:nvSpPr>
          <p:cNvPr id="91" name="Text Box 73"/>
          <p:cNvSpPr txBox="1">
            <a:spLocks noChangeArrowheads="1"/>
          </p:cNvSpPr>
          <p:nvPr/>
        </p:nvSpPr>
        <p:spPr bwMode="auto">
          <a:xfrm>
            <a:off x="4206925" y="4289946"/>
            <a:ext cx="296863" cy="336550"/>
          </a:xfrm>
          <a:prstGeom prst="rect">
            <a:avLst/>
          </a:prstGeom>
          <a:noFill/>
          <a:ln w="9525">
            <a:noFill/>
            <a:miter lim="800000"/>
            <a:headEnd/>
            <a:tailEnd/>
          </a:ln>
          <a:effectLst/>
        </p:spPr>
        <p:txBody>
          <a:bodyPr wrap="none">
            <a:spAutoFit/>
          </a:bodyPr>
          <a:lstStyle/>
          <a:p>
            <a:r>
              <a:rPr lang="fr-FR" dirty="0"/>
              <a:t>b</a:t>
            </a:r>
          </a:p>
        </p:txBody>
      </p:sp>
      <p:sp>
        <p:nvSpPr>
          <p:cNvPr id="92" name="Oval 74"/>
          <p:cNvSpPr>
            <a:spLocks noChangeArrowheads="1"/>
          </p:cNvSpPr>
          <p:nvPr/>
        </p:nvSpPr>
        <p:spPr bwMode="auto">
          <a:xfrm>
            <a:off x="4351387" y="3254896"/>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93" name="AutoShape 75"/>
          <p:cNvCxnSpPr>
            <a:cxnSpLocks noChangeShapeType="1"/>
            <a:stCxn id="80" idx="5"/>
            <a:endCxn id="92" idx="1"/>
          </p:cNvCxnSpPr>
          <p:nvPr/>
        </p:nvCxnSpPr>
        <p:spPr bwMode="auto">
          <a:xfrm>
            <a:off x="4080469" y="2951211"/>
            <a:ext cx="333045" cy="379742"/>
          </a:xfrm>
          <a:prstGeom prst="straightConnector1">
            <a:avLst/>
          </a:prstGeom>
          <a:noFill/>
          <a:ln w="9525">
            <a:solidFill>
              <a:schemeClr val="tx1"/>
            </a:solidFill>
            <a:round/>
            <a:headEnd/>
            <a:tailEnd type="triangle" w="med" len="med"/>
          </a:ln>
          <a:effectLst/>
        </p:spPr>
      </p:cxnSp>
      <p:cxnSp>
        <p:nvCxnSpPr>
          <p:cNvPr id="94" name="AutoShape 76"/>
          <p:cNvCxnSpPr>
            <a:cxnSpLocks noChangeShapeType="1"/>
            <a:stCxn id="86" idx="7"/>
            <a:endCxn id="92" idx="3"/>
          </p:cNvCxnSpPr>
          <p:nvPr/>
        </p:nvCxnSpPr>
        <p:spPr bwMode="auto">
          <a:xfrm flipV="1">
            <a:off x="4080469" y="3698190"/>
            <a:ext cx="333045" cy="384266"/>
          </a:xfrm>
          <a:prstGeom prst="straightConnector1">
            <a:avLst/>
          </a:prstGeom>
          <a:noFill/>
          <a:ln w="9525">
            <a:solidFill>
              <a:schemeClr val="tx1"/>
            </a:solidFill>
            <a:round/>
            <a:headEnd/>
            <a:tailEnd type="triangle" w="med" len="med"/>
          </a:ln>
          <a:effectLst/>
        </p:spPr>
      </p:cxnSp>
      <p:cxnSp>
        <p:nvCxnSpPr>
          <p:cNvPr id="95" name="AutoShape 77"/>
          <p:cNvCxnSpPr>
            <a:cxnSpLocks noChangeShapeType="1"/>
            <a:stCxn id="92" idx="7"/>
            <a:endCxn id="92" idx="5"/>
          </p:cNvCxnSpPr>
          <p:nvPr/>
        </p:nvCxnSpPr>
        <p:spPr bwMode="auto">
          <a:xfrm rot="16200000" flipH="1">
            <a:off x="4529868" y="3514571"/>
            <a:ext cx="367237" cy="12700"/>
          </a:xfrm>
          <a:prstGeom prst="curvedConnector5">
            <a:avLst>
              <a:gd name="adj1" fmla="val -62249"/>
              <a:gd name="adj2" fmla="val 4651181"/>
              <a:gd name="adj3" fmla="val 162249"/>
            </a:avLst>
          </a:prstGeom>
          <a:noFill/>
          <a:ln w="9525">
            <a:solidFill>
              <a:schemeClr val="tx1"/>
            </a:solidFill>
            <a:round/>
            <a:headEnd/>
            <a:tailEnd type="triangle" w="med" len="med"/>
          </a:ln>
          <a:effectLst/>
        </p:spPr>
      </p:cxnSp>
      <p:sp>
        <p:nvSpPr>
          <p:cNvPr id="96" name="Text Box 78"/>
          <p:cNvSpPr txBox="1">
            <a:spLocks noChangeArrowheads="1"/>
          </p:cNvSpPr>
          <p:nvPr/>
        </p:nvSpPr>
        <p:spPr bwMode="auto">
          <a:xfrm>
            <a:off x="3970387" y="3026296"/>
            <a:ext cx="296863" cy="336550"/>
          </a:xfrm>
          <a:prstGeom prst="rect">
            <a:avLst/>
          </a:prstGeom>
          <a:noFill/>
          <a:ln w="9525">
            <a:noFill/>
            <a:miter lim="800000"/>
            <a:headEnd/>
            <a:tailEnd/>
          </a:ln>
          <a:effectLst/>
        </p:spPr>
        <p:txBody>
          <a:bodyPr wrap="none">
            <a:spAutoFit/>
          </a:bodyPr>
          <a:lstStyle/>
          <a:p>
            <a:r>
              <a:rPr lang="fr-FR" dirty="0"/>
              <a:t>b</a:t>
            </a:r>
          </a:p>
        </p:txBody>
      </p:sp>
      <p:sp>
        <p:nvSpPr>
          <p:cNvPr id="97" name="Text Box 79"/>
          <p:cNvSpPr txBox="1">
            <a:spLocks noChangeArrowheads="1"/>
          </p:cNvSpPr>
          <p:nvPr/>
        </p:nvSpPr>
        <p:spPr bwMode="auto">
          <a:xfrm>
            <a:off x="3970387" y="3635896"/>
            <a:ext cx="296863" cy="336550"/>
          </a:xfrm>
          <a:prstGeom prst="rect">
            <a:avLst/>
          </a:prstGeom>
          <a:noFill/>
          <a:ln w="9525">
            <a:noFill/>
            <a:miter lim="800000"/>
            <a:headEnd/>
            <a:tailEnd/>
          </a:ln>
          <a:effectLst/>
        </p:spPr>
        <p:txBody>
          <a:bodyPr wrap="none">
            <a:spAutoFit/>
          </a:bodyPr>
          <a:lstStyle/>
          <a:p>
            <a:r>
              <a:rPr lang="fr-FR" dirty="0"/>
              <a:t>a</a:t>
            </a:r>
          </a:p>
        </p:txBody>
      </p:sp>
      <p:sp>
        <p:nvSpPr>
          <p:cNvPr id="98" name="Text Box 80"/>
          <p:cNvSpPr txBox="1">
            <a:spLocks noChangeArrowheads="1"/>
          </p:cNvSpPr>
          <p:nvPr/>
        </p:nvSpPr>
        <p:spPr bwMode="auto">
          <a:xfrm>
            <a:off x="4883564" y="3330953"/>
            <a:ext cx="466725" cy="336550"/>
          </a:xfrm>
          <a:prstGeom prst="rect">
            <a:avLst/>
          </a:prstGeom>
          <a:noFill/>
          <a:ln w="9525">
            <a:noFill/>
            <a:miter lim="800000"/>
            <a:headEnd/>
            <a:tailEnd/>
          </a:ln>
          <a:effectLst/>
        </p:spPr>
        <p:txBody>
          <a:bodyPr wrap="none">
            <a:spAutoFit/>
          </a:bodyPr>
          <a:lstStyle/>
          <a:p>
            <a:r>
              <a:rPr lang="fr-FR" dirty="0" err="1"/>
              <a:t>a,b</a:t>
            </a:r>
            <a:endParaRPr lang="fr-FR"/>
          </a:p>
        </p:txBody>
      </p:sp>
      <p:sp>
        <p:nvSpPr>
          <p:cNvPr id="99" name="ZoneTexte 98">
            <a:hlinkClick r:id="" action="ppaction://noaction"/>
          </p:cNvPr>
          <p:cNvSpPr txBox="1"/>
          <p:nvPr/>
        </p:nvSpPr>
        <p:spPr>
          <a:xfrm>
            <a:off x="6444208" y="2420888"/>
            <a:ext cx="534121" cy="369332"/>
          </a:xfrm>
          <a:prstGeom prst="rect">
            <a:avLst/>
          </a:prstGeom>
          <a:noFill/>
        </p:spPr>
        <p:txBody>
          <a:bodyPr wrap="none" rtlCol="0">
            <a:spAutoFit/>
          </a:bodyPr>
          <a:lstStyle/>
          <a:p>
            <a:r>
              <a:rPr lang="fr-FR" dirty="0">
                <a:solidFill>
                  <a:srgbClr val="C00000"/>
                </a:solidFill>
              </a:rPr>
              <a:t>#06</a:t>
            </a:r>
          </a:p>
        </p:txBody>
      </p:sp>
      <p:sp>
        <p:nvSpPr>
          <p:cNvPr id="100" name="Oval 84"/>
          <p:cNvSpPr>
            <a:spLocks noChangeArrowheads="1"/>
          </p:cNvSpPr>
          <p:nvPr/>
        </p:nvSpPr>
        <p:spPr bwMode="auto">
          <a:xfrm>
            <a:off x="7252593" y="2841869"/>
            <a:ext cx="354013" cy="447675"/>
          </a:xfrm>
          <a:prstGeom prst="ellipse">
            <a:avLst/>
          </a:prstGeom>
          <a:noFill/>
          <a:ln w="9525">
            <a:solidFill>
              <a:schemeClr val="tx1"/>
            </a:solidFill>
            <a:round/>
            <a:headEnd/>
            <a:tailEnd/>
          </a:ln>
          <a:effectLst/>
        </p:spPr>
        <p:txBody>
          <a:bodyPr wrap="none">
            <a:spAutoFit/>
          </a:bodyPr>
          <a:lstStyle/>
          <a:p>
            <a:r>
              <a:rPr lang="fr-FR"/>
              <a:t>1</a:t>
            </a:r>
          </a:p>
        </p:txBody>
      </p:sp>
      <p:sp>
        <p:nvSpPr>
          <p:cNvPr id="101" name="Line 85"/>
          <p:cNvSpPr>
            <a:spLocks noChangeShapeType="1"/>
          </p:cNvSpPr>
          <p:nvPr/>
        </p:nvSpPr>
        <p:spPr bwMode="auto">
          <a:xfrm>
            <a:off x="6911280" y="3060944"/>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02" name="Line 86"/>
          <p:cNvSpPr>
            <a:spLocks noChangeShapeType="1"/>
          </p:cNvSpPr>
          <p:nvPr/>
        </p:nvSpPr>
        <p:spPr bwMode="auto">
          <a:xfrm>
            <a:off x="8511480" y="3060944"/>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03" name="Oval 87"/>
          <p:cNvSpPr>
            <a:spLocks noChangeArrowheads="1"/>
          </p:cNvSpPr>
          <p:nvPr/>
        </p:nvSpPr>
        <p:spPr bwMode="auto">
          <a:xfrm>
            <a:off x="8157468" y="2841869"/>
            <a:ext cx="354013" cy="447675"/>
          </a:xfrm>
          <a:prstGeom prst="ellipse">
            <a:avLst/>
          </a:prstGeom>
          <a:noFill/>
          <a:ln w="9525">
            <a:solidFill>
              <a:schemeClr val="tx1"/>
            </a:solidFill>
            <a:round/>
            <a:headEnd/>
            <a:tailEnd/>
          </a:ln>
          <a:effectLst/>
        </p:spPr>
        <p:txBody>
          <a:bodyPr wrap="none">
            <a:spAutoFit/>
          </a:bodyPr>
          <a:lstStyle/>
          <a:p>
            <a:r>
              <a:rPr lang="fr-FR"/>
              <a:t>2</a:t>
            </a:r>
          </a:p>
        </p:txBody>
      </p:sp>
      <p:cxnSp>
        <p:nvCxnSpPr>
          <p:cNvPr id="104" name="AutoShape 88"/>
          <p:cNvCxnSpPr>
            <a:cxnSpLocks noChangeShapeType="1"/>
            <a:stCxn id="100" idx="6"/>
            <a:endCxn id="103" idx="2"/>
          </p:cNvCxnSpPr>
          <p:nvPr/>
        </p:nvCxnSpPr>
        <p:spPr bwMode="auto">
          <a:xfrm>
            <a:off x="7606605" y="3065707"/>
            <a:ext cx="550863" cy="0"/>
          </a:xfrm>
          <a:prstGeom prst="straightConnector1">
            <a:avLst/>
          </a:prstGeom>
          <a:noFill/>
          <a:ln w="9525">
            <a:solidFill>
              <a:schemeClr val="tx1"/>
            </a:solidFill>
            <a:round/>
            <a:headEnd/>
            <a:tailEnd type="triangle" w="med" len="med"/>
          </a:ln>
          <a:effectLst/>
        </p:spPr>
      </p:cxnSp>
      <p:sp>
        <p:nvSpPr>
          <p:cNvPr id="105" name="Text Box 89"/>
          <p:cNvSpPr txBox="1">
            <a:spLocks noChangeArrowheads="1"/>
          </p:cNvSpPr>
          <p:nvPr/>
        </p:nvSpPr>
        <p:spPr bwMode="auto">
          <a:xfrm>
            <a:off x="7681218" y="2765669"/>
            <a:ext cx="296863" cy="336550"/>
          </a:xfrm>
          <a:prstGeom prst="rect">
            <a:avLst/>
          </a:prstGeom>
          <a:noFill/>
          <a:ln w="9525">
            <a:noFill/>
            <a:miter lim="800000"/>
            <a:headEnd/>
            <a:tailEnd/>
          </a:ln>
          <a:effectLst/>
        </p:spPr>
        <p:txBody>
          <a:bodyPr wrap="none">
            <a:spAutoFit/>
          </a:bodyPr>
          <a:lstStyle/>
          <a:p>
            <a:r>
              <a:rPr lang="fr-FR"/>
              <a:t>a</a:t>
            </a:r>
          </a:p>
        </p:txBody>
      </p:sp>
      <p:sp>
        <p:nvSpPr>
          <p:cNvPr id="106" name="Oval 91"/>
          <p:cNvSpPr>
            <a:spLocks noChangeArrowheads="1"/>
          </p:cNvSpPr>
          <p:nvPr/>
        </p:nvSpPr>
        <p:spPr bwMode="auto">
          <a:xfrm>
            <a:off x="7252593" y="3449211"/>
            <a:ext cx="354013" cy="447675"/>
          </a:xfrm>
          <a:prstGeom prst="ellipse">
            <a:avLst/>
          </a:prstGeom>
          <a:noFill/>
          <a:ln w="9525">
            <a:solidFill>
              <a:schemeClr val="tx1"/>
            </a:solidFill>
            <a:round/>
            <a:headEnd/>
            <a:tailEnd/>
          </a:ln>
          <a:effectLst/>
        </p:spPr>
        <p:txBody>
          <a:bodyPr wrap="none">
            <a:spAutoFit/>
          </a:bodyPr>
          <a:lstStyle/>
          <a:p>
            <a:r>
              <a:rPr lang="fr-FR"/>
              <a:t>3</a:t>
            </a:r>
          </a:p>
        </p:txBody>
      </p:sp>
      <p:sp>
        <p:nvSpPr>
          <p:cNvPr id="107" name="Line 92"/>
          <p:cNvSpPr>
            <a:spLocks noChangeShapeType="1"/>
          </p:cNvSpPr>
          <p:nvPr/>
        </p:nvSpPr>
        <p:spPr bwMode="auto">
          <a:xfrm>
            <a:off x="6911280" y="3673048"/>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08" name="Line 93"/>
          <p:cNvSpPr>
            <a:spLocks noChangeShapeType="1"/>
          </p:cNvSpPr>
          <p:nvPr/>
        </p:nvSpPr>
        <p:spPr bwMode="auto">
          <a:xfrm>
            <a:off x="8511480" y="3673048"/>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09" name="Oval 94"/>
          <p:cNvSpPr>
            <a:spLocks noChangeArrowheads="1"/>
          </p:cNvSpPr>
          <p:nvPr/>
        </p:nvSpPr>
        <p:spPr bwMode="auto">
          <a:xfrm>
            <a:off x="8157468" y="3413373"/>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110" name="AutoShape 95"/>
          <p:cNvCxnSpPr>
            <a:cxnSpLocks noChangeShapeType="1"/>
          </p:cNvCxnSpPr>
          <p:nvPr/>
        </p:nvCxnSpPr>
        <p:spPr bwMode="auto">
          <a:xfrm>
            <a:off x="7606606" y="3673048"/>
            <a:ext cx="550862" cy="0"/>
          </a:xfrm>
          <a:prstGeom prst="straightConnector1">
            <a:avLst/>
          </a:prstGeom>
          <a:noFill/>
          <a:ln w="9525">
            <a:solidFill>
              <a:schemeClr val="tx1"/>
            </a:solidFill>
            <a:round/>
            <a:headEnd/>
            <a:tailEnd type="triangle" w="med" len="med"/>
          </a:ln>
          <a:effectLst/>
        </p:spPr>
      </p:cxnSp>
      <p:sp>
        <p:nvSpPr>
          <p:cNvPr id="111" name="Text Box 96"/>
          <p:cNvSpPr txBox="1">
            <a:spLocks noChangeArrowheads="1"/>
          </p:cNvSpPr>
          <p:nvPr/>
        </p:nvSpPr>
        <p:spPr bwMode="auto">
          <a:xfrm>
            <a:off x="7681218" y="3337173"/>
            <a:ext cx="296863" cy="336550"/>
          </a:xfrm>
          <a:prstGeom prst="rect">
            <a:avLst/>
          </a:prstGeom>
          <a:noFill/>
          <a:ln w="9525">
            <a:noFill/>
            <a:miter lim="800000"/>
            <a:headEnd/>
            <a:tailEnd/>
          </a:ln>
          <a:effectLst/>
        </p:spPr>
        <p:txBody>
          <a:bodyPr wrap="none">
            <a:spAutoFit/>
          </a:bodyPr>
          <a:lstStyle/>
          <a:p>
            <a:r>
              <a:rPr lang="fr-FR" dirty="0"/>
              <a:t>b</a:t>
            </a:r>
          </a:p>
        </p:txBody>
      </p:sp>
      <p:sp>
        <p:nvSpPr>
          <p:cNvPr id="112" name="ZoneTexte 111">
            <a:hlinkClick r:id="" action="ppaction://noaction"/>
          </p:cNvPr>
          <p:cNvSpPr txBox="1"/>
          <p:nvPr/>
        </p:nvSpPr>
        <p:spPr>
          <a:xfrm>
            <a:off x="1475656" y="5085184"/>
            <a:ext cx="534121" cy="369332"/>
          </a:xfrm>
          <a:prstGeom prst="rect">
            <a:avLst/>
          </a:prstGeom>
          <a:noFill/>
        </p:spPr>
        <p:txBody>
          <a:bodyPr wrap="none" rtlCol="0">
            <a:spAutoFit/>
          </a:bodyPr>
          <a:lstStyle/>
          <a:p>
            <a:r>
              <a:rPr lang="fr-FR" dirty="0">
                <a:solidFill>
                  <a:srgbClr val="C00000"/>
                </a:solidFill>
              </a:rPr>
              <a:t>#0</a:t>
            </a:r>
            <a:r>
              <a:rPr lang="ru-RU" dirty="0">
                <a:solidFill>
                  <a:srgbClr val="C00000"/>
                </a:solidFill>
              </a:rPr>
              <a:t>7</a:t>
            </a:r>
            <a:endParaRPr lang="fr-FR" dirty="0">
              <a:solidFill>
                <a:srgbClr val="C00000"/>
              </a:solidFill>
            </a:endParaRPr>
          </a:p>
        </p:txBody>
      </p:sp>
      <p:sp>
        <p:nvSpPr>
          <p:cNvPr id="113" name="Oval 82"/>
          <p:cNvSpPr>
            <a:spLocks noChangeArrowheads="1"/>
          </p:cNvSpPr>
          <p:nvPr/>
        </p:nvSpPr>
        <p:spPr bwMode="auto">
          <a:xfrm>
            <a:off x="2254567" y="5568424"/>
            <a:ext cx="354013" cy="447675"/>
          </a:xfrm>
          <a:prstGeom prst="ellipse">
            <a:avLst/>
          </a:prstGeom>
          <a:noFill/>
          <a:ln w="9525">
            <a:solidFill>
              <a:schemeClr val="tx1"/>
            </a:solidFill>
            <a:round/>
            <a:headEnd/>
            <a:tailEnd/>
          </a:ln>
          <a:effectLst/>
        </p:spPr>
        <p:txBody>
          <a:bodyPr wrap="none">
            <a:spAutoFit/>
          </a:bodyPr>
          <a:lstStyle/>
          <a:p>
            <a:r>
              <a:rPr lang="fr-FR"/>
              <a:t>1</a:t>
            </a:r>
          </a:p>
        </p:txBody>
      </p:sp>
      <p:sp>
        <p:nvSpPr>
          <p:cNvPr id="114" name="Line 83"/>
          <p:cNvSpPr>
            <a:spLocks noChangeShapeType="1"/>
          </p:cNvSpPr>
          <p:nvPr/>
        </p:nvSpPr>
        <p:spPr bwMode="auto">
          <a:xfrm>
            <a:off x="1827716" y="5792261"/>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15" name="Line 84"/>
          <p:cNvSpPr>
            <a:spLocks noChangeShapeType="1"/>
          </p:cNvSpPr>
          <p:nvPr/>
        </p:nvSpPr>
        <p:spPr bwMode="auto">
          <a:xfrm>
            <a:off x="3665854" y="5792261"/>
            <a:ext cx="381000" cy="0"/>
          </a:xfrm>
          <a:prstGeom prst="line">
            <a:avLst/>
          </a:prstGeom>
          <a:noFill/>
          <a:ln w="9525">
            <a:solidFill>
              <a:schemeClr val="tx1"/>
            </a:solidFill>
            <a:round/>
            <a:headEnd/>
            <a:tailEnd type="triangle" w="med" len="med"/>
          </a:ln>
          <a:effectLst/>
        </p:spPr>
        <p:txBody>
          <a:bodyPr wrap="none" anchor="ctr"/>
          <a:lstStyle/>
          <a:p>
            <a:endParaRPr lang="fr-FR"/>
          </a:p>
        </p:txBody>
      </p:sp>
      <p:cxnSp>
        <p:nvCxnSpPr>
          <p:cNvPr id="116" name="AutoShape 85"/>
          <p:cNvCxnSpPr>
            <a:cxnSpLocks noChangeShapeType="1"/>
          </p:cNvCxnSpPr>
          <p:nvPr/>
        </p:nvCxnSpPr>
        <p:spPr bwMode="auto">
          <a:xfrm rot="16200000" flipH="1">
            <a:off x="2425223" y="5920425"/>
            <a:ext cx="12700" cy="250325"/>
          </a:xfrm>
          <a:prstGeom prst="curvedConnector3">
            <a:avLst>
              <a:gd name="adj1" fmla="val 2316220"/>
            </a:avLst>
          </a:prstGeom>
          <a:noFill/>
          <a:ln w="9525">
            <a:solidFill>
              <a:schemeClr val="tx1"/>
            </a:solidFill>
            <a:round/>
            <a:headEnd/>
            <a:tailEnd type="triangle" w="med" len="med"/>
          </a:ln>
          <a:effectLst/>
        </p:spPr>
      </p:cxnSp>
      <p:sp>
        <p:nvSpPr>
          <p:cNvPr id="117" name="Text Box 86"/>
          <p:cNvSpPr txBox="1">
            <a:spLocks noChangeArrowheads="1"/>
          </p:cNvSpPr>
          <p:nvPr/>
        </p:nvSpPr>
        <p:spPr bwMode="auto">
          <a:xfrm>
            <a:off x="2583179" y="6116786"/>
            <a:ext cx="296863" cy="336550"/>
          </a:xfrm>
          <a:prstGeom prst="rect">
            <a:avLst/>
          </a:prstGeom>
          <a:noFill/>
          <a:ln w="9525">
            <a:noFill/>
            <a:miter lim="800000"/>
            <a:headEnd/>
            <a:tailEnd/>
          </a:ln>
          <a:effectLst/>
        </p:spPr>
        <p:txBody>
          <a:bodyPr wrap="none">
            <a:spAutoFit/>
          </a:bodyPr>
          <a:lstStyle/>
          <a:p>
            <a:r>
              <a:rPr lang="fr-FR" dirty="0"/>
              <a:t>a</a:t>
            </a:r>
          </a:p>
        </p:txBody>
      </p:sp>
      <p:sp>
        <p:nvSpPr>
          <p:cNvPr id="118" name="Oval 88"/>
          <p:cNvSpPr>
            <a:spLocks noChangeArrowheads="1"/>
          </p:cNvSpPr>
          <p:nvPr/>
        </p:nvSpPr>
        <p:spPr bwMode="auto">
          <a:xfrm>
            <a:off x="3311842" y="5532586"/>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119" name="AutoShape 89"/>
          <p:cNvCxnSpPr>
            <a:cxnSpLocks noChangeShapeType="1"/>
          </p:cNvCxnSpPr>
          <p:nvPr/>
        </p:nvCxnSpPr>
        <p:spPr bwMode="auto">
          <a:xfrm>
            <a:off x="2608580" y="5792261"/>
            <a:ext cx="703262" cy="0"/>
          </a:xfrm>
          <a:prstGeom prst="straightConnector1">
            <a:avLst/>
          </a:prstGeom>
          <a:noFill/>
          <a:ln w="9525">
            <a:solidFill>
              <a:schemeClr val="tx1"/>
            </a:solidFill>
            <a:round/>
            <a:headEnd/>
            <a:tailEnd type="triangle" w="med" len="med"/>
          </a:ln>
          <a:effectLst/>
        </p:spPr>
      </p:cxnSp>
      <p:sp>
        <p:nvSpPr>
          <p:cNvPr id="120" name="Text Box 90"/>
          <p:cNvSpPr txBox="1">
            <a:spLocks noChangeArrowheads="1"/>
          </p:cNvSpPr>
          <p:nvPr/>
        </p:nvSpPr>
        <p:spPr bwMode="auto">
          <a:xfrm>
            <a:off x="2735579" y="5446861"/>
            <a:ext cx="296863" cy="336550"/>
          </a:xfrm>
          <a:prstGeom prst="rect">
            <a:avLst/>
          </a:prstGeom>
          <a:noFill/>
          <a:ln w="9525">
            <a:noFill/>
            <a:miter lim="800000"/>
            <a:headEnd/>
            <a:tailEnd/>
          </a:ln>
          <a:effectLst/>
        </p:spPr>
        <p:txBody>
          <a:bodyPr wrap="none">
            <a:spAutoFit/>
          </a:bodyPr>
          <a:lstStyle/>
          <a:p>
            <a:r>
              <a:rPr lang="fr-FR"/>
              <a:t>a</a:t>
            </a:r>
          </a:p>
        </p:txBody>
      </p:sp>
      <p:sp>
        <p:nvSpPr>
          <p:cNvPr id="122" name="Oval 93"/>
          <p:cNvSpPr>
            <a:spLocks noChangeArrowheads="1"/>
          </p:cNvSpPr>
          <p:nvPr/>
        </p:nvSpPr>
        <p:spPr bwMode="auto">
          <a:xfrm>
            <a:off x="6020073" y="5560933"/>
            <a:ext cx="354013" cy="447675"/>
          </a:xfrm>
          <a:prstGeom prst="ellipse">
            <a:avLst/>
          </a:prstGeom>
          <a:noFill/>
          <a:ln w="9525">
            <a:solidFill>
              <a:schemeClr val="tx1"/>
            </a:solidFill>
            <a:round/>
            <a:headEnd/>
            <a:tailEnd/>
          </a:ln>
          <a:effectLst/>
        </p:spPr>
        <p:txBody>
          <a:bodyPr wrap="none">
            <a:spAutoFit/>
          </a:bodyPr>
          <a:lstStyle/>
          <a:p>
            <a:r>
              <a:rPr lang="fr-FR"/>
              <a:t>1</a:t>
            </a:r>
          </a:p>
        </p:txBody>
      </p:sp>
      <p:sp>
        <p:nvSpPr>
          <p:cNvPr id="123" name="Line 94"/>
          <p:cNvSpPr>
            <a:spLocks noChangeShapeType="1"/>
          </p:cNvSpPr>
          <p:nvPr/>
        </p:nvSpPr>
        <p:spPr bwMode="auto">
          <a:xfrm>
            <a:off x="5603332" y="5784770"/>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24" name="Line 95"/>
          <p:cNvSpPr>
            <a:spLocks noChangeShapeType="1"/>
          </p:cNvSpPr>
          <p:nvPr/>
        </p:nvSpPr>
        <p:spPr bwMode="auto">
          <a:xfrm>
            <a:off x="7431360" y="5784770"/>
            <a:ext cx="381000" cy="0"/>
          </a:xfrm>
          <a:prstGeom prst="line">
            <a:avLst/>
          </a:prstGeom>
          <a:noFill/>
          <a:ln w="9525">
            <a:solidFill>
              <a:schemeClr val="tx1"/>
            </a:solidFill>
            <a:round/>
            <a:headEnd/>
            <a:tailEnd type="triangle" w="med" len="med"/>
          </a:ln>
          <a:effectLst/>
        </p:spPr>
        <p:txBody>
          <a:bodyPr wrap="none" anchor="ctr"/>
          <a:lstStyle/>
          <a:p>
            <a:endParaRPr lang="fr-FR"/>
          </a:p>
        </p:txBody>
      </p:sp>
      <p:cxnSp>
        <p:nvCxnSpPr>
          <p:cNvPr id="125" name="AutoShape 96"/>
          <p:cNvCxnSpPr>
            <a:cxnSpLocks noChangeShapeType="1"/>
          </p:cNvCxnSpPr>
          <p:nvPr/>
        </p:nvCxnSpPr>
        <p:spPr bwMode="auto">
          <a:xfrm rot="16200000" flipH="1">
            <a:off x="7273263" y="5901951"/>
            <a:ext cx="12700" cy="299973"/>
          </a:xfrm>
          <a:prstGeom prst="curvedConnector3">
            <a:avLst>
              <a:gd name="adj1" fmla="val 2398874"/>
            </a:avLst>
          </a:prstGeom>
          <a:noFill/>
          <a:ln w="9525">
            <a:solidFill>
              <a:schemeClr val="tx1"/>
            </a:solidFill>
            <a:round/>
            <a:headEnd/>
            <a:tailEnd type="triangle" w="med" len="med"/>
          </a:ln>
          <a:effectLst/>
        </p:spPr>
      </p:cxnSp>
      <p:sp>
        <p:nvSpPr>
          <p:cNvPr id="126" name="Text Box 97"/>
          <p:cNvSpPr txBox="1">
            <a:spLocks noChangeArrowheads="1"/>
          </p:cNvSpPr>
          <p:nvPr/>
        </p:nvSpPr>
        <p:spPr bwMode="auto">
          <a:xfrm>
            <a:off x="6753498" y="5972770"/>
            <a:ext cx="296863" cy="336550"/>
          </a:xfrm>
          <a:prstGeom prst="rect">
            <a:avLst/>
          </a:prstGeom>
          <a:noFill/>
          <a:ln w="9525">
            <a:noFill/>
            <a:miter lim="800000"/>
            <a:headEnd/>
            <a:tailEnd/>
          </a:ln>
          <a:effectLst/>
        </p:spPr>
        <p:txBody>
          <a:bodyPr wrap="none">
            <a:spAutoFit/>
          </a:bodyPr>
          <a:lstStyle/>
          <a:p>
            <a:r>
              <a:rPr lang="fr-FR"/>
              <a:t>a</a:t>
            </a:r>
          </a:p>
        </p:txBody>
      </p:sp>
      <p:sp>
        <p:nvSpPr>
          <p:cNvPr id="127" name="Oval 99"/>
          <p:cNvSpPr>
            <a:spLocks noChangeArrowheads="1"/>
          </p:cNvSpPr>
          <p:nvPr/>
        </p:nvSpPr>
        <p:spPr bwMode="auto">
          <a:xfrm>
            <a:off x="7077348" y="5525095"/>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128" name="AutoShape 100"/>
          <p:cNvCxnSpPr>
            <a:cxnSpLocks noChangeShapeType="1"/>
          </p:cNvCxnSpPr>
          <p:nvPr/>
        </p:nvCxnSpPr>
        <p:spPr bwMode="auto">
          <a:xfrm>
            <a:off x="6374086" y="5784770"/>
            <a:ext cx="703262" cy="0"/>
          </a:xfrm>
          <a:prstGeom prst="straightConnector1">
            <a:avLst/>
          </a:prstGeom>
          <a:noFill/>
          <a:ln w="9525">
            <a:solidFill>
              <a:schemeClr val="tx1"/>
            </a:solidFill>
            <a:round/>
            <a:headEnd/>
            <a:tailEnd type="triangle" w="med" len="med"/>
          </a:ln>
          <a:effectLst/>
        </p:spPr>
      </p:cxnSp>
      <p:sp>
        <p:nvSpPr>
          <p:cNvPr id="129" name="Text Box 101"/>
          <p:cNvSpPr txBox="1">
            <a:spLocks noChangeArrowheads="1"/>
          </p:cNvSpPr>
          <p:nvPr/>
        </p:nvSpPr>
        <p:spPr bwMode="auto">
          <a:xfrm>
            <a:off x="6501085" y="5439370"/>
            <a:ext cx="296863" cy="336550"/>
          </a:xfrm>
          <a:prstGeom prst="rect">
            <a:avLst/>
          </a:prstGeom>
          <a:noFill/>
          <a:ln w="9525">
            <a:noFill/>
            <a:miter lim="800000"/>
            <a:headEnd/>
            <a:tailEnd/>
          </a:ln>
          <a:effectLst/>
        </p:spPr>
        <p:txBody>
          <a:bodyPr wrap="none">
            <a:spAutoFit/>
          </a:bodyPr>
          <a:lstStyle/>
          <a:p>
            <a:r>
              <a:rPr lang="fr-FR"/>
              <a:t>a</a:t>
            </a:r>
          </a:p>
        </p:txBody>
      </p:sp>
      <p:sp>
        <p:nvSpPr>
          <p:cNvPr id="130" name="ZoneTexte 129">
            <a:hlinkClick r:id="" action="ppaction://noaction"/>
          </p:cNvPr>
          <p:cNvSpPr txBox="1"/>
          <p:nvPr/>
        </p:nvSpPr>
        <p:spPr>
          <a:xfrm>
            <a:off x="5220072" y="5157192"/>
            <a:ext cx="534121" cy="369332"/>
          </a:xfrm>
          <a:prstGeom prst="rect">
            <a:avLst/>
          </a:prstGeom>
          <a:noFill/>
        </p:spPr>
        <p:txBody>
          <a:bodyPr wrap="none" rtlCol="0">
            <a:spAutoFit/>
          </a:bodyPr>
          <a:lstStyle/>
          <a:p>
            <a:r>
              <a:rPr lang="fr-FR" dirty="0">
                <a:solidFill>
                  <a:srgbClr val="C00000"/>
                </a:solidFill>
              </a:rPr>
              <a:t>#0</a:t>
            </a:r>
            <a:r>
              <a:rPr lang="ru-RU" dirty="0">
                <a:solidFill>
                  <a:srgbClr val="C00000"/>
                </a:solidFill>
              </a:rPr>
              <a:t>8</a:t>
            </a:r>
            <a:endParaRPr lang="fr-FR"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1"/>
          <p:cNvSpPr>
            <a:spLocks noChangeArrowheads="1"/>
          </p:cNvSpPr>
          <p:nvPr/>
        </p:nvSpPr>
        <p:spPr bwMode="auto">
          <a:xfrm>
            <a:off x="1332186" y="605710"/>
            <a:ext cx="354012" cy="447675"/>
          </a:xfrm>
          <a:prstGeom prst="ellipse">
            <a:avLst/>
          </a:prstGeom>
          <a:noFill/>
          <a:ln w="9525">
            <a:solidFill>
              <a:schemeClr val="tx1"/>
            </a:solidFill>
            <a:round/>
            <a:headEnd/>
            <a:tailEnd/>
          </a:ln>
          <a:effectLst/>
        </p:spPr>
        <p:txBody>
          <a:bodyPr wrap="none">
            <a:spAutoFit/>
          </a:bodyPr>
          <a:lstStyle/>
          <a:p>
            <a:r>
              <a:rPr lang="fr-FR"/>
              <a:t>1</a:t>
            </a:r>
          </a:p>
        </p:txBody>
      </p:sp>
      <p:sp>
        <p:nvSpPr>
          <p:cNvPr id="4" name="Oval 32"/>
          <p:cNvSpPr>
            <a:spLocks noChangeArrowheads="1"/>
          </p:cNvSpPr>
          <p:nvPr/>
        </p:nvSpPr>
        <p:spPr bwMode="auto">
          <a:xfrm>
            <a:off x="2508523" y="605710"/>
            <a:ext cx="354013" cy="447675"/>
          </a:xfrm>
          <a:prstGeom prst="ellipse">
            <a:avLst/>
          </a:prstGeom>
          <a:noFill/>
          <a:ln w="9525">
            <a:solidFill>
              <a:schemeClr val="tx1"/>
            </a:solidFill>
            <a:round/>
            <a:headEnd/>
            <a:tailEnd/>
          </a:ln>
          <a:effectLst/>
        </p:spPr>
        <p:txBody>
          <a:bodyPr wrap="none">
            <a:spAutoFit/>
          </a:bodyPr>
          <a:lstStyle/>
          <a:p>
            <a:r>
              <a:rPr lang="fr-FR"/>
              <a:t>2</a:t>
            </a:r>
          </a:p>
        </p:txBody>
      </p:sp>
      <p:sp>
        <p:nvSpPr>
          <p:cNvPr id="5" name="Oval 33"/>
          <p:cNvSpPr>
            <a:spLocks noChangeArrowheads="1"/>
          </p:cNvSpPr>
          <p:nvPr/>
        </p:nvSpPr>
        <p:spPr bwMode="auto">
          <a:xfrm>
            <a:off x="3541986" y="1456610"/>
            <a:ext cx="354012" cy="447675"/>
          </a:xfrm>
          <a:prstGeom prst="ellipse">
            <a:avLst/>
          </a:prstGeom>
          <a:noFill/>
          <a:ln w="9525">
            <a:solidFill>
              <a:schemeClr val="tx1"/>
            </a:solidFill>
            <a:round/>
            <a:headEnd/>
            <a:tailEnd/>
          </a:ln>
          <a:effectLst/>
        </p:spPr>
        <p:txBody>
          <a:bodyPr wrap="none">
            <a:spAutoFit/>
          </a:bodyPr>
          <a:lstStyle/>
          <a:p>
            <a:r>
              <a:rPr lang="fr-FR"/>
              <a:t>3</a:t>
            </a:r>
          </a:p>
        </p:txBody>
      </p:sp>
      <p:sp>
        <p:nvSpPr>
          <p:cNvPr id="6" name="Oval 34"/>
          <p:cNvSpPr>
            <a:spLocks noChangeArrowheads="1"/>
          </p:cNvSpPr>
          <p:nvPr/>
        </p:nvSpPr>
        <p:spPr bwMode="auto">
          <a:xfrm>
            <a:off x="3008586" y="2583735"/>
            <a:ext cx="354012" cy="447675"/>
          </a:xfrm>
          <a:prstGeom prst="ellipse">
            <a:avLst/>
          </a:prstGeom>
          <a:noFill/>
          <a:ln w="9525">
            <a:solidFill>
              <a:schemeClr val="tx1"/>
            </a:solidFill>
            <a:round/>
            <a:headEnd/>
            <a:tailEnd/>
          </a:ln>
          <a:effectLst/>
        </p:spPr>
        <p:txBody>
          <a:bodyPr wrap="none">
            <a:spAutoFit/>
          </a:bodyPr>
          <a:lstStyle/>
          <a:p>
            <a:r>
              <a:rPr lang="fr-FR"/>
              <a:t>4</a:t>
            </a:r>
          </a:p>
        </p:txBody>
      </p:sp>
      <p:sp>
        <p:nvSpPr>
          <p:cNvPr id="7" name="Oval 35"/>
          <p:cNvSpPr>
            <a:spLocks noChangeArrowheads="1"/>
          </p:cNvSpPr>
          <p:nvPr/>
        </p:nvSpPr>
        <p:spPr bwMode="auto">
          <a:xfrm>
            <a:off x="1865586" y="2583735"/>
            <a:ext cx="354012" cy="447675"/>
          </a:xfrm>
          <a:prstGeom prst="ellipse">
            <a:avLst/>
          </a:prstGeom>
          <a:noFill/>
          <a:ln w="9525">
            <a:solidFill>
              <a:schemeClr val="tx1"/>
            </a:solidFill>
            <a:round/>
            <a:headEnd/>
            <a:tailEnd/>
          </a:ln>
          <a:effectLst/>
        </p:spPr>
        <p:txBody>
          <a:bodyPr wrap="none">
            <a:spAutoFit/>
          </a:bodyPr>
          <a:lstStyle/>
          <a:p>
            <a:r>
              <a:rPr lang="fr-FR"/>
              <a:t>5</a:t>
            </a:r>
          </a:p>
        </p:txBody>
      </p:sp>
      <p:sp>
        <p:nvSpPr>
          <p:cNvPr id="8" name="Oval 36"/>
          <p:cNvSpPr>
            <a:spLocks noChangeArrowheads="1"/>
          </p:cNvSpPr>
          <p:nvPr/>
        </p:nvSpPr>
        <p:spPr bwMode="auto">
          <a:xfrm>
            <a:off x="1332186" y="1456610"/>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9" name="AutoShape 37"/>
          <p:cNvCxnSpPr>
            <a:cxnSpLocks noChangeShapeType="1"/>
            <a:stCxn id="3" idx="6"/>
            <a:endCxn id="4" idx="2"/>
          </p:cNvCxnSpPr>
          <p:nvPr/>
        </p:nvCxnSpPr>
        <p:spPr bwMode="auto">
          <a:xfrm>
            <a:off x="1686198" y="829548"/>
            <a:ext cx="822325" cy="0"/>
          </a:xfrm>
          <a:prstGeom prst="straightConnector1">
            <a:avLst/>
          </a:prstGeom>
          <a:noFill/>
          <a:ln w="9525">
            <a:solidFill>
              <a:schemeClr val="tx1"/>
            </a:solidFill>
            <a:round/>
            <a:headEnd/>
            <a:tailEnd type="triangle" w="med" len="med"/>
          </a:ln>
          <a:effectLst/>
        </p:spPr>
      </p:cxnSp>
      <p:cxnSp>
        <p:nvCxnSpPr>
          <p:cNvPr id="10" name="AutoShape 38"/>
          <p:cNvCxnSpPr>
            <a:cxnSpLocks noChangeShapeType="1"/>
            <a:stCxn id="4" idx="5"/>
            <a:endCxn id="5" idx="1"/>
          </p:cNvCxnSpPr>
          <p:nvPr/>
        </p:nvCxnSpPr>
        <p:spPr bwMode="auto">
          <a:xfrm>
            <a:off x="2810148" y="988298"/>
            <a:ext cx="784225" cy="533400"/>
          </a:xfrm>
          <a:prstGeom prst="straightConnector1">
            <a:avLst/>
          </a:prstGeom>
          <a:noFill/>
          <a:ln w="9525">
            <a:solidFill>
              <a:schemeClr val="tx1"/>
            </a:solidFill>
            <a:round/>
            <a:headEnd/>
            <a:tailEnd type="triangle" w="med" len="med"/>
          </a:ln>
          <a:effectLst/>
        </p:spPr>
      </p:cxnSp>
      <p:cxnSp>
        <p:nvCxnSpPr>
          <p:cNvPr id="11" name="AutoShape 39"/>
          <p:cNvCxnSpPr>
            <a:cxnSpLocks noChangeShapeType="1"/>
            <a:stCxn id="5" idx="4"/>
            <a:endCxn id="6" idx="7"/>
          </p:cNvCxnSpPr>
          <p:nvPr/>
        </p:nvCxnSpPr>
        <p:spPr bwMode="auto">
          <a:xfrm flipH="1">
            <a:off x="3310211" y="1904285"/>
            <a:ext cx="409575" cy="744538"/>
          </a:xfrm>
          <a:prstGeom prst="straightConnector1">
            <a:avLst/>
          </a:prstGeom>
          <a:noFill/>
          <a:ln w="9525">
            <a:solidFill>
              <a:schemeClr val="tx1"/>
            </a:solidFill>
            <a:round/>
            <a:headEnd/>
            <a:tailEnd type="triangle" w="med" len="med"/>
          </a:ln>
          <a:effectLst/>
        </p:spPr>
      </p:cxnSp>
      <p:cxnSp>
        <p:nvCxnSpPr>
          <p:cNvPr id="12" name="AutoShape 40"/>
          <p:cNvCxnSpPr>
            <a:cxnSpLocks noChangeShapeType="1"/>
            <a:stCxn id="6" idx="2"/>
            <a:endCxn id="7" idx="6"/>
          </p:cNvCxnSpPr>
          <p:nvPr/>
        </p:nvCxnSpPr>
        <p:spPr bwMode="auto">
          <a:xfrm flipH="1">
            <a:off x="2219598" y="2807573"/>
            <a:ext cx="788988" cy="0"/>
          </a:xfrm>
          <a:prstGeom prst="straightConnector1">
            <a:avLst/>
          </a:prstGeom>
          <a:noFill/>
          <a:ln w="9525">
            <a:solidFill>
              <a:schemeClr val="tx1"/>
            </a:solidFill>
            <a:round/>
            <a:headEnd/>
            <a:tailEnd type="triangle" w="med" len="med"/>
          </a:ln>
          <a:effectLst/>
        </p:spPr>
      </p:cxnSp>
      <p:cxnSp>
        <p:nvCxnSpPr>
          <p:cNvPr id="13" name="AutoShape 41"/>
          <p:cNvCxnSpPr>
            <a:cxnSpLocks noChangeShapeType="1"/>
            <a:stCxn id="7" idx="1"/>
            <a:endCxn id="8" idx="4"/>
          </p:cNvCxnSpPr>
          <p:nvPr/>
        </p:nvCxnSpPr>
        <p:spPr bwMode="auto">
          <a:xfrm flipH="1" flipV="1">
            <a:off x="1544300" y="1975961"/>
            <a:ext cx="373130" cy="673334"/>
          </a:xfrm>
          <a:prstGeom prst="straightConnector1">
            <a:avLst/>
          </a:prstGeom>
          <a:noFill/>
          <a:ln w="9525">
            <a:solidFill>
              <a:schemeClr val="tx1"/>
            </a:solidFill>
            <a:round/>
            <a:headEnd/>
            <a:tailEnd type="triangle" w="med" len="med"/>
          </a:ln>
          <a:effectLst/>
        </p:spPr>
      </p:cxnSp>
      <p:cxnSp>
        <p:nvCxnSpPr>
          <p:cNvPr id="14" name="AutoShape 42"/>
          <p:cNvCxnSpPr>
            <a:cxnSpLocks noChangeShapeType="1"/>
            <a:stCxn id="8" idx="7"/>
            <a:endCxn id="4" idx="3"/>
          </p:cNvCxnSpPr>
          <p:nvPr/>
        </p:nvCxnSpPr>
        <p:spPr bwMode="auto">
          <a:xfrm flipV="1">
            <a:off x="1694286" y="987825"/>
            <a:ext cx="866081" cy="544842"/>
          </a:xfrm>
          <a:prstGeom prst="straightConnector1">
            <a:avLst/>
          </a:prstGeom>
          <a:noFill/>
          <a:ln w="9525">
            <a:solidFill>
              <a:schemeClr val="tx1"/>
            </a:solidFill>
            <a:round/>
            <a:headEnd/>
            <a:tailEnd type="triangle" w="med" len="med"/>
          </a:ln>
          <a:effectLst/>
        </p:spPr>
      </p:cxnSp>
      <p:sp>
        <p:nvSpPr>
          <p:cNvPr id="15" name="Line 43"/>
          <p:cNvSpPr>
            <a:spLocks noChangeShapeType="1"/>
          </p:cNvSpPr>
          <p:nvPr/>
        </p:nvSpPr>
        <p:spPr bwMode="auto">
          <a:xfrm>
            <a:off x="995636" y="829548"/>
            <a:ext cx="3048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6" name="Line 45"/>
          <p:cNvSpPr>
            <a:spLocks noChangeShapeType="1"/>
          </p:cNvSpPr>
          <p:nvPr/>
        </p:nvSpPr>
        <p:spPr bwMode="auto">
          <a:xfrm flipH="1" flipV="1">
            <a:off x="1115616" y="404664"/>
            <a:ext cx="288032" cy="236984"/>
          </a:xfrm>
          <a:prstGeom prst="line">
            <a:avLst/>
          </a:prstGeom>
          <a:noFill/>
          <a:ln w="9525">
            <a:solidFill>
              <a:schemeClr val="tx1"/>
            </a:solidFill>
            <a:round/>
            <a:headEnd/>
            <a:tailEnd type="triangle" w="med" len="med"/>
          </a:ln>
          <a:effectLst/>
        </p:spPr>
        <p:txBody>
          <a:bodyPr wrap="none" anchor="ctr"/>
          <a:lstStyle/>
          <a:p>
            <a:endParaRPr lang="fr-FR"/>
          </a:p>
        </p:txBody>
      </p:sp>
      <p:sp>
        <p:nvSpPr>
          <p:cNvPr id="17" name="Line 46"/>
          <p:cNvSpPr>
            <a:spLocks noChangeShapeType="1"/>
          </p:cNvSpPr>
          <p:nvPr/>
        </p:nvSpPr>
        <p:spPr bwMode="auto">
          <a:xfrm flipH="1">
            <a:off x="924198" y="1659810"/>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8" name="Text Box 47"/>
          <p:cNvSpPr txBox="1">
            <a:spLocks noChangeArrowheads="1"/>
          </p:cNvSpPr>
          <p:nvPr/>
        </p:nvSpPr>
        <p:spPr bwMode="auto">
          <a:xfrm>
            <a:off x="1746523" y="424735"/>
            <a:ext cx="296863" cy="336550"/>
          </a:xfrm>
          <a:prstGeom prst="rect">
            <a:avLst/>
          </a:prstGeom>
          <a:noFill/>
          <a:ln w="9525">
            <a:noFill/>
            <a:miter lim="800000"/>
            <a:headEnd/>
            <a:tailEnd/>
          </a:ln>
          <a:effectLst/>
        </p:spPr>
        <p:txBody>
          <a:bodyPr wrap="none">
            <a:spAutoFit/>
          </a:bodyPr>
          <a:lstStyle/>
          <a:p>
            <a:r>
              <a:rPr lang="fr-FR"/>
              <a:t>a</a:t>
            </a:r>
          </a:p>
        </p:txBody>
      </p:sp>
      <p:sp>
        <p:nvSpPr>
          <p:cNvPr id="19" name="Text Box 48"/>
          <p:cNvSpPr txBox="1">
            <a:spLocks noChangeArrowheads="1"/>
          </p:cNvSpPr>
          <p:nvPr/>
        </p:nvSpPr>
        <p:spPr bwMode="auto">
          <a:xfrm>
            <a:off x="3118123" y="942260"/>
            <a:ext cx="466725" cy="336550"/>
          </a:xfrm>
          <a:prstGeom prst="rect">
            <a:avLst/>
          </a:prstGeom>
          <a:noFill/>
          <a:ln w="9525">
            <a:noFill/>
            <a:miter lim="800000"/>
            <a:headEnd/>
            <a:tailEnd/>
          </a:ln>
          <a:effectLst/>
        </p:spPr>
        <p:txBody>
          <a:bodyPr wrap="none">
            <a:spAutoFit/>
          </a:bodyPr>
          <a:lstStyle/>
          <a:p>
            <a:r>
              <a:rPr lang="fr-FR" dirty="0" err="1"/>
              <a:t>a,b</a:t>
            </a:r>
            <a:endParaRPr lang="fr-FR" dirty="0"/>
          </a:p>
        </p:txBody>
      </p:sp>
      <p:sp>
        <p:nvSpPr>
          <p:cNvPr id="20" name="Text Box 49"/>
          <p:cNvSpPr txBox="1">
            <a:spLocks noChangeArrowheads="1"/>
          </p:cNvSpPr>
          <p:nvPr/>
        </p:nvSpPr>
        <p:spPr bwMode="auto">
          <a:xfrm>
            <a:off x="3514998" y="2161460"/>
            <a:ext cx="296863" cy="336550"/>
          </a:xfrm>
          <a:prstGeom prst="rect">
            <a:avLst/>
          </a:prstGeom>
          <a:noFill/>
          <a:ln w="9525">
            <a:noFill/>
            <a:miter lim="800000"/>
            <a:headEnd/>
            <a:tailEnd/>
          </a:ln>
          <a:effectLst/>
        </p:spPr>
        <p:txBody>
          <a:bodyPr wrap="none">
            <a:spAutoFit/>
          </a:bodyPr>
          <a:lstStyle/>
          <a:p>
            <a:r>
              <a:rPr lang="fr-FR"/>
              <a:t>a</a:t>
            </a:r>
          </a:p>
        </p:txBody>
      </p:sp>
      <p:sp>
        <p:nvSpPr>
          <p:cNvPr id="21" name="Text Box 50"/>
          <p:cNvSpPr txBox="1">
            <a:spLocks noChangeArrowheads="1"/>
          </p:cNvSpPr>
          <p:nvPr/>
        </p:nvSpPr>
        <p:spPr bwMode="auto">
          <a:xfrm>
            <a:off x="2432323" y="2466260"/>
            <a:ext cx="466725" cy="336550"/>
          </a:xfrm>
          <a:prstGeom prst="rect">
            <a:avLst/>
          </a:prstGeom>
          <a:noFill/>
          <a:ln w="9525">
            <a:noFill/>
            <a:miter lim="800000"/>
            <a:headEnd/>
            <a:tailEnd/>
          </a:ln>
          <a:effectLst/>
        </p:spPr>
        <p:txBody>
          <a:bodyPr wrap="none">
            <a:spAutoFit/>
          </a:bodyPr>
          <a:lstStyle/>
          <a:p>
            <a:r>
              <a:rPr lang="fr-FR"/>
              <a:t>a,b</a:t>
            </a:r>
          </a:p>
        </p:txBody>
      </p:sp>
      <p:sp>
        <p:nvSpPr>
          <p:cNvPr id="22" name="Text Box 51"/>
          <p:cNvSpPr txBox="1">
            <a:spLocks noChangeArrowheads="1"/>
          </p:cNvSpPr>
          <p:nvPr/>
        </p:nvSpPr>
        <p:spPr bwMode="auto">
          <a:xfrm>
            <a:off x="1694136" y="1964610"/>
            <a:ext cx="296862" cy="336550"/>
          </a:xfrm>
          <a:prstGeom prst="rect">
            <a:avLst/>
          </a:prstGeom>
          <a:noFill/>
          <a:ln w="9525">
            <a:noFill/>
            <a:miter lim="800000"/>
            <a:headEnd/>
            <a:tailEnd/>
          </a:ln>
          <a:effectLst/>
        </p:spPr>
        <p:txBody>
          <a:bodyPr wrap="none">
            <a:spAutoFit/>
          </a:bodyPr>
          <a:lstStyle/>
          <a:p>
            <a:r>
              <a:rPr lang="fr-FR"/>
              <a:t>a</a:t>
            </a:r>
          </a:p>
        </p:txBody>
      </p:sp>
      <p:sp>
        <p:nvSpPr>
          <p:cNvPr id="23" name="Text Box 52"/>
          <p:cNvSpPr txBox="1">
            <a:spLocks noChangeArrowheads="1"/>
          </p:cNvSpPr>
          <p:nvPr/>
        </p:nvSpPr>
        <p:spPr bwMode="auto">
          <a:xfrm>
            <a:off x="2067198" y="1202610"/>
            <a:ext cx="296863" cy="336550"/>
          </a:xfrm>
          <a:prstGeom prst="rect">
            <a:avLst/>
          </a:prstGeom>
          <a:noFill/>
          <a:ln w="9525">
            <a:noFill/>
            <a:miter lim="800000"/>
            <a:headEnd/>
            <a:tailEnd/>
          </a:ln>
          <a:effectLst/>
        </p:spPr>
        <p:txBody>
          <a:bodyPr wrap="none">
            <a:spAutoFit/>
          </a:bodyPr>
          <a:lstStyle/>
          <a:p>
            <a:r>
              <a:rPr lang="fr-FR"/>
              <a:t>a</a:t>
            </a:r>
          </a:p>
        </p:txBody>
      </p:sp>
      <p:sp>
        <p:nvSpPr>
          <p:cNvPr id="24" name="ZoneTexte 23">
            <a:hlinkClick r:id="" action="ppaction://noaction"/>
          </p:cNvPr>
          <p:cNvSpPr txBox="1"/>
          <p:nvPr/>
        </p:nvSpPr>
        <p:spPr>
          <a:xfrm>
            <a:off x="179512" y="116632"/>
            <a:ext cx="534121" cy="369332"/>
          </a:xfrm>
          <a:prstGeom prst="rect">
            <a:avLst/>
          </a:prstGeom>
          <a:noFill/>
        </p:spPr>
        <p:txBody>
          <a:bodyPr wrap="none" rtlCol="0">
            <a:spAutoFit/>
          </a:bodyPr>
          <a:lstStyle/>
          <a:p>
            <a:r>
              <a:rPr lang="fr-FR" b="1" dirty="0">
                <a:solidFill>
                  <a:srgbClr val="C00000"/>
                </a:solidFill>
              </a:rPr>
              <a:t>#</a:t>
            </a:r>
            <a:r>
              <a:rPr lang="ru-RU" b="1" dirty="0">
                <a:solidFill>
                  <a:srgbClr val="C00000"/>
                </a:solidFill>
              </a:rPr>
              <a:t>09</a:t>
            </a:r>
            <a:endParaRPr lang="fr-FR" b="1" dirty="0">
              <a:solidFill>
                <a:srgbClr val="C00000"/>
              </a:solidFill>
            </a:endParaRPr>
          </a:p>
        </p:txBody>
      </p:sp>
      <p:sp>
        <p:nvSpPr>
          <p:cNvPr id="90" name="Oval 56"/>
          <p:cNvSpPr>
            <a:spLocks noChangeArrowheads="1"/>
          </p:cNvSpPr>
          <p:nvPr/>
        </p:nvSpPr>
        <p:spPr bwMode="auto">
          <a:xfrm>
            <a:off x="6588224" y="211212"/>
            <a:ext cx="354013" cy="447675"/>
          </a:xfrm>
          <a:prstGeom prst="ellipse">
            <a:avLst/>
          </a:prstGeom>
          <a:noFill/>
          <a:ln w="9525">
            <a:solidFill>
              <a:schemeClr val="tx1"/>
            </a:solidFill>
            <a:round/>
            <a:headEnd/>
            <a:tailEnd/>
          </a:ln>
          <a:effectLst/>
        </p:spPr>
        <p:txBody>
          <a:bodyPr wrap="none">
            <a:spAutoFit/>
          </a:bodyPr>
          <a:lstStyle/>
          <a:p>
            <a:r>
              <a:rPr lang="fr-FR"/>
              <a:t>1</a:t>
            </a:r>
          </a:p>
        </p:txBody>
      </p:sp>
      <p:sp>
        <p:nvSpPr>
          <p:cNvPr id="94" name="Oval 57"/>
          <p:cNvSpPr>
            <a:spLocks noChangeArrowheads="1"/>
          </p:cNvSpPr>
          <p:nvPr/>
        </p:nvSpPr>
        <p:spPr bwMode="auto">
          <a:xfrm>
            <a:off x="7746380" y="1062112"/>
            <a:ext cx="354012" cy="447675"/>
          </a:xfrm>
          <a:prstGeom prst="ellipse">
            <a:avLst/>
          </a:prstGeom>
          <a:noFill/>
          <a:ln w="9525">
            <a:solidFill>
              <a:schemeClr val="tx1"/>
            </a:solidFill>
            <a:round/>
            <a:headEnd/>
            <a:tailEnd/>
          </a:ln>
          <a:effectLst/>
        </p:spPr>
        <p:txBody>
          <a:bodyPr wrap="none">
            <a:spAutoFit/>
          </a:bodyPr>
          <a:lstStyle/>
          <a:p>
            <a:r>
              <a:rPr lang="fr-FR"/>
              <a:t>2</a:t>
            </a:r>
          </a:p>
        </p:txBody>
      </p:sp>
      <p:sp>
        <p:nvSpPr>
          <p:cNvPr id="95" name="Oval 58"/>
          <p:cNvSpPr>
            <a:spLocks noChangeArrowheads="1"/>
          </p:cNvSpPr>
          <p:nvPr/>
        </p:nvSpPr>
        <p:spPr bwMode="auto">
          <a:xfrm>
            <a:off x="7212980" y="2189237"/>
            <a:ext cx="354012" cy="447675"/>
          </a:xfrm>
          <a:prstGeom prst="ellipse">
            <a:avLst/>
          </a:prstGeom>
          <a:noFill/>
          <a:ln w="9525">
            <a:solidFill>
              <a:schemeClr val="tx1"/>
            </a:solidFill>
            <a:round/>
            <a:headEnd/>
            <a:tailEnd/>
          </a:ln>
          <a:effectLst/>
        </p:spPr>
        <p:txBody>
          <a:bodyPr wrap="none">
            <a:spAutoFit/>
          </a:bodyPr>
          <a:lstStyle/>
          <a:p>
            <a:r>
              <a:rPr lang="fr-FR"/>
              <a:t>3</a:t>
            </a:r>
          </a:p>
        </p:txBody>
      </p:sp>
      <p:sp>
        <p:nvSpPr>
          <p:cNvPr id="97" name="Oval 59"/>
          <p:cNvSpPr>
            <a:spLocks noChangeArrowheads="1"/>
          </p:cNvSpPr>
          <p:nvPr/>
        </p:nvSpPr>
        <p:spPr bwMode="auto">
          <a:xfrm>
            <a:off x="6069980" y="2189237"/>
            <a:ext cx="354012" cy="447675"/>
          </a:xfrm>
          <a:prstGeom prst="ellipse">
            <a:avLst/>
          </a:prstGeom>
          <a:noFill/>
          <a:ln w="9525">
            <a:solidFill>
              <a:schemeClr val="tx1"/>
            </a:solidFill>
            <a:round/>
            <a:headEnd/>
            <a:tailEnd/>
          </a:ln>
          <a:effectLst/>
        </p:spPr>
        <p:txBody>
          <a:bodyPr wrap="none">
            <a:spAutoFit/>
          </a:bodyPr>
          <a:lstStyle/>
          <a:p>
            <a:r>
              <a:rPr lang="fr-FR"/>
              <a:t>4</a:t>
            </a:r>
          </a:p>
        </p:txBody>
      </p:sp>
      <p:sp>
        <p:nvSpPr>
          <p:cNvPr id="98" name="Oval 60"/>
          <p:cNvSpPr>
            <a:spLocks noChangeArrowheads="1"/>
          </p:cNvSpPr>
          <p:nvPr/>
        </p:nvSpPr>
        <p:spPr bwMode="auto">
          <a:xfrm>
            <a:off x="5536580" y="1062112"/>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100" name="AutoShape 62"/>
          <p:cNvCxnSpPr>
            <a:cxnSpLocks noChangeShapeType="1"/>
            <a:stCxn id="90" idx="5"/>
            <a:endCxn id="94" idx="1"/>
          </p:cNvCxnSpPr>
          <p:nvPr/>
        </p:nvCxnSpPr>
        <p:spPr bwMode="auto">
          <a:xfrm>
            <a:off x="6890393" y="593327"/>
            <a:ext cx="907831" cy="534345"/>
          </a:xfrm>
          <a:prstGeom prst="straightConnector1">
            <a:avLst/>
          </a:prstGeom>
          <a:noFill/>
          <a:ln w="9525">
            <a:solidFill>
              <a:schemeClr val="tx1"/>
            </a:solidFill>
            <a:round/>
            <a:headEnd/>
            <a:tailEnd type="triangle" w="med" len="med"/>
          </a:ln>
          <a:effectLst/>
        </p:spPr>
      </p:cxnSp>
      <p:cxnSp>
        <p:nvCxnSpPr>
          <p:cNvPr id="101" name="AutoShape 63"/>
          <p:cNvCxnSpPr>
            <a:cxnSpLocks noChangeShapeType="1"/>
            <a:stCxn id="94" idx="4"/>
            <a:endCxn id="95" idx="7"/>
          </p:cNvCxnSpPr>
          <p:nvPr/>
        </p:nvCxnSpPr>
        <p:spPr bwMode="auto">
          <a:xfrm flipH="1">
            <a:off x="7514605" y="1509787"/>
            <a:ext cx="409575" cy="744538"/>
          </a:xfrm>
          <a:prstGeom prst="straightConnector1">
            <a:avLst/>
          </a:prstGeom>
          <a:noFill/>
          <a:ln w="9525">
            <a:solidFill>
              <a:schemeClr val="tx1"/>
            </a:solidFill>
            <a:round/>
            <a:headEnd/>
            <a:tailEnd type="triangle" w="med" len="med"/>
          </a:ln>
          <a:effectLst/>
        </p:spPr>
      </p:cxnSp>
      <p:cxnSp>
        <p:nvCxnSpPr>
          <p:cNvPr id="107" name="AutoShape 64"/>
          <p:cNvCxnSpPr>
            <a:cxnSpLocks noChangeShapeType="1"/>
            <a:stCxn id="95" idx="2"/>
            <a:endCxn id="97" idx="6"/>
          </p:cNvCxnSpPr>
          <p:nvPr/>
        </p:nvCxnSpPr>
        <p:spPr bwMode="auto">
          <a:xfrm flipH="1">
            <a:off x="6423992" y="2413075"/>
            <a:ext cx="788988" cy="0"/>
          </a:xfrm>
          <a:prstGeom prst="straightConnector1">
            <a:avLst/>
          </a:prstGeom>
          <a:noFill/>
          <a:ln w="9525">
            <a:solidFill>
              <a:schemeClr val="tx1"/>
            </a:solidFill>
            <a:round/>
            <a:headEnd/>
            <a:tailEnd type="triangle" w="med" len="med"/>
          </a:ln>
          <a:effectLst/>
        </p:spPr>
      </p:cxnSp>
      <p:cxnSp>
        <p:nvCxnSpPr>
          <p:cNvPr id="109" name="AutoShape 65"/>
          <p:cNvCxnSpPr>
            <a:cxnSpLocks noChangeShapeType="1"/>
            <a:stCxn id="97" idx="1"/>
            <a:endCxn id="98" idx="4"/>
          </p:cNvCxnSpPr>
          <p:nvPr/>
        </p:nvCxnSpPr>
        <p:spPr bwMode="auto">
          <a:xfrm flipH="1" flipV="1">
            <a:off x="5748694" y="1581463"/>
            <a:ext cx="373130" cy="673334"/>
          </a:xfrm>
          <a:prstGeom prst="straightConnector1">
            <a:avLst/>
          </a:prstGeom>
          <a:noFill/>
          <a:ln w="9525">
            <a:solidFill>
              <a:schemeClr val="tx1"/>
            </a:solidFill>
            <a:round/>
            <a:headEnd/>
            <a:tailEnd type="triangle" w="med" len="med"/>
          </a:ln>
          <a:effectLst/>
        </p:spPr>
      </p:cxnSp>
      <p:cxnSp>
        <p:nvCxnSpPr>
          <p:cNvPr id="110" name="AutoShape 66"/>
          <p:cNvCxnSpPr>
            <a:cxnSpLocks noChangeShapeType="1"/>
            <a:stCxn id="98" idx="7"/>
            <a:endCxn id="90" idx="3"/>
          </p:cNvCxnSpPr>
          <p:nvPr/>
        </p:nvCxnSpPr>
        <p:spPr bwMode="auto">
          <a:xfrm flipV="1">
            <a:off x="5898680" y="593327"/>
            <a:ext cx="741388" cy="544842"/>
          </a:xfrm>
          <a:prstGeom prst="straightConnector1">
            <a:avLst/>
          </a:prstGeom>
          <a:noFill/>
          <a:ln w="9525">
            <a:solidFill>
              <a:schemeClr val="tx1"/>
            </a:solidFill>
            <a:round/>
            <a:headEnd/>
            <a:tailEnd type="triangle" w="med" len="med"/>
          </a:ln>
          <a:effectLst/>
        </p:spPr>
      </p:cxnSp>
      <p:sp>
        <p:nvSpPr>
          <p:cNvPr id="111" name="Line 67"/>
          <p:cNvSpPr>
            <a:spLocks noChangeShapeType="1"/>
          </p:cNvSpPr>
          <p:nvPr/>
        </p:nvSpPr>
        <p:spPr bwMode="auto">
          <a:xfrm>
            <a:off x="5280992" y="1112912"/>
            <a:ext cx="3048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12" name="Line 69"/>
          <p:cNvSpPr>
            <a:spLocks noChangeShapeType="1"/>
          </p:cNvSpPr>
          <p:nvPr/>
        </p:nvSpPr>
        <p:spPr bwMode="auto">
          <a:xfrm flipH="1">
            <a:off x="5204792" y="1417712"/>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13" name="Text Box 71"/>
          <p:cNvSpPr txBox="1">
            <a:spLocks noChangeArrowheads="1"/>
          </p:cNvSpPr>
          <p:nvPr/>
        </p:nvSpPr>
        <p:spPr bwMode="auto">
          <a:xfrm>
            <a:off x="7322517" y="547762"/>
            <a:ext cx="466725" cy="336550"/>
          </a:xfrm>
          <a:prstGeom prst="rect">
            <a:avLst/>
          </a:prstGeom>
          <a:noFill/>
          <a:ln w="9525">
            <a:noFill/>
            <a:miter lim="800000"/>
            <a:headEnd/>
            <a:tailEnd/>
          </a:ln>
          <a:effectLst/>
        </p:spPr>
        <p:txBody>
          <a:bodyPr wrap="none">
            <a:spAutoFit/>
          </a:bodyPr>
          <a:lstStyle/>
          <a:p>
            <a:r>
              <a:rPr lang="fr-FR"/>
              <a:t>a,b</a:t>
            </a:r>
          </a:p>
        </p:txBody>
      </p:sp>
      <p:sp>
        <p:nvSpPr>
          <p:cNvPr id="114" name="Text Box 72"/>
          <p:cNvSpPr txBox="1">
            <a:spLocks noChangeArrowheads="1"/>
          </p:cNvSpPr>
          <p:nvPr/>
        </p:nvSpPr>
        <p:spPr bwMode="auto">
          <a:xfrm>
            <a:off x="7719392" y="1766962"/>
            <a:ext cx="296863" cy="336550"/>
          </a:xfrm>
          <a:prstGeom prst="rect">
            <a:avLst/>
          </a:prstGeom>
          <a:noFill/>
          <a:ln w="9525">
            <a:noFill/>
            <a:miter lim="800000"/>
            <a:headEnd/>
            <a:tailEnd/>
          </a:ln>
          <a:effectLst/>
        </p:spPr>
        <p:txBody>
          <a:bodyPr wrap="none">
            <a:spAutoFit/>
          </a:bodyPr>
          <a:lstStyle/>
          <a:p>
            <a:r>
              <a:rPr lang="fr-FR"/>
              <a:t>a</a:t>
            </a:r>
          </a:p>
        </p:txBody>
      </p:sp>
      <p:sp>
        <p:nvSpPr>
          <p:cNvPr id="115" name="Text Box 73"/>
          <p:cNvSpPr txBox="1">
            <a:spLocks noChangeArrowheads="1"/>
          </p:cNvSpPr>
          <p:nvPr/>
        </p:nvSpPr>
        <p:spPr bwMode="auto">
          <a:xfrm>
            <a:off x="6636717" y="2071762"/>
            <a:ext cx="466725" cy="336550"/>
          </a:xfrm>
          <a:prstGeom prst="rect">
            <a:avLst/>
          </a:prstGeom>
          <a:noFill/>
          <a:ln w="9525">
            <a:noFill/>
            <a:miter lim="800000"/>
            <a:headEnd/>
            <a:tailEnd/>
          </a:ln>
          <a:effectLst/>
        </p:spPr>
        <p:txBody>
          <a:bodyPr wrap="none">
            <a:spAutoFit/>
          </a:bodyPr>
          <a:lstStyle/>
          <a:p>
            <a:r>
              <a:rPr lang="fr-FR"/>
              <a:t>a,b</a:t>
            </a:r>
          </a:p>
        </p:txBody>
      </p:sp>
      <p:sp>
        <p:nvSpPr>
          <p:cNvPr id="116" name="Text Box 74"/>
          <p:cNvSpPr txBox="1">
            <a:spLocks noChangeArrowheads="1"/>
          </p:cNvSpPr>
          <p:nvPr/>
        </p:nvSpPr>
        <p:spPr bwMode="auto">
          <a:xfrm>
            <a:off x="5898530" y="1570112"/>
            <a:ext cx="296862" cy="336550"/>
          </a:xfrm>
          <a:prstGeom prst="rect">
            <a:avLst/>
          </a:prstGeom>
          <a:noFill/>
          <a:ln w="9525">
            <a:noFill/>
            <a:miter lim="800000"/>
            <a:headEnd/>
            <a:tailEnd/>
          </a:ln>
          <a:effectLst/>
        </p:spPr>
        <p:txBody>
          <a:bodyPr wrap="none">
            <a:spAutoFit/>
          </a:bodyPr>
          <a:lstStyle/>
          <a:p>
            <a:r>
              <a:rPr lang="fr-FR"/>
              <a:t>a</a:t>
            </a:r>
          </a:p>
        </p:txBody>
      </p:sp>
      <p:sp>
        <p:nvSpPr>
          <p:cNvPr id="117" name="Text Box 75"/>
          <p:cNvSpPr txBox="1">
            <a:spLocks noChangeArrowheads="1"/>
          </p:cNvSpPr>
          <p:nvPr/>
        </p:nvSpPr>
        <p:spPr bwMode="auto">
          <a:xfrm>
            <a:off x="6271592" y="808112"/>
            <a:ext cx="296863" cy="336550"/>
          </a:xfrm>
          <a:prstGeom prst="rect">
            <a:avLst/>
          </a:prstGeom>
          <a:noFill/>
          <a:ln w="9525">
            <a:noFill/>
            <a:miter lim="800000"/>
            <a:headEnd/>
            <a:tailEnd/>
          </a:ln>
          <a:effectLst/>
        </p:spPr>
        <p:txBody>
          <a:bodyPr wrap="none">
            <a:spAutoFit/>
          </a:bodyPr>
          <a:lstStyle/>
          <a:p>
            <a:r>
              <a:rPr lang="fr-FR"/>
              <a:t>a</a:t>
            </a:r>
          </a:p>
        </p:txBody>
      </p:sp>
      <p:sp>
        <p:nvSpPr>
          <p:cNvPr id="118" name="ZoneTexte 117">
            <a:hlinkClick r:id="" action="ppaction://noaction"/>
          </p:cNvPr>
          <p:cNvSpPr txBox="1"/>
          <p:nvPr/>
        </p:nvSpPr>
        <p:spPr>
          <a:xfrm>
            <a:off x="4988768" y="116632"/>
            <a:ext cx="534121" cy="369332"/>
          </a:xfrm>
          <a:prstGeom prst="rect">
            <a:avLst/>
          </a:prstGeom>
          <a:noFill/>
        </p:spPr>
        <p:txBody>
          <a:bodyPr wrap="none" rtlCol="0">
            <a:spAutoFit/>
          </a:bodyPr>
          <a:lstStyle/>
          <a:p>
            <a:r>
              <a:rPr lang="fr-FR" b="1" dirty="0">
                <a:solidFill>
                  <a:srgbClr val="C00000"/>
                </a:solidFill>
              </a:rPr>
              <a:t>#</a:t>
            </a:r>
            <a:r>
              <a:rPr lang="ru-RU" b="1" dirty="0">
                <a:solidFill>
                  <a:srgbClr val="C00000"/>
                </a:solidFill>
              </a:rPr>
              <a:t>10</a:t>
            </a:r>
            <a:endParaRPr lang="fr-FR" b="1" dirty="0">
              <a:solidFill>
                <a:srgbClr val="C00000"/>
              </a:solidFill>
            </a:endParaRPr>
          </a:p>
        </p:txBody>
      </p:sp>
      <p:sp>
        <p:nvSpPr>
          <p:cNvPr id="119" name="Oval 49"/>
          <p:cNvSpPr>
            <a:spLocks noChangeArrowheads="1"/>
          </p:cNvSpPr>
          <p:nvPr/>
        </p:nvSpPr>
        <p:spPr bwMode="auto">
          <a:xfrm>
            <a:off x="1483477" y="5731712"/>
            <a:ext cx="424227" cy="519351"/>
          </a:xfrm>
          <a:prstGeom prst="ellipse">
            <a:avLst/>
          </a:prstGeom>
          <a:noFill/>
          <a:ln w="9525">
            <a:solidFill>
              <a:schemeClr val="tx1"/>
            </a:solidFill>
            <a:round/>
            <a:headEnd/>
            <a:tailEnd/>
          </a:ln>
          <a:effectLst/>
        </p:spPr>
        <p:txBody>
          <a:bodyPr wrap="none">
            <a:spAutoFit/>
          </a:bodyPr>
          <a:lstStyle/>
          <a:p>
            <a:r>
              <a:rPr lang="fr-FR" dirty="0"/>
              <a:t>0</a:t>
            </a:r>
          </a:p>
        </p:txBody>
      </p:sp>
      <p:sp>
        <p:nvSpPr>
          <p:cNvPr id="120" name="Oval 50"/>
          <p:cNvSpPr>
            <a:spLocks noChangeArrowheads="1"/>
          </p:cNvSpPr>
          <p:nvPr/>
        </p:nvSpPr>
        <p:spPr bwMode="auto">
          <a:xfrm>
            <a:off x="1500808" y="4283912"/>
            <a:ext cx="354012" cy="447675"/>
          </a:xfrm>
          <a:prstGeom prst="ellipse">
            <a:avLst/>
          </a:prstGeom>
          <a:noFill/>
          <a:ln w="9525">
            <a:solidFill>
              <a:schemeClr val="tx1"/>
            </a:solidFill>
            <a:round/>
            <a:headEnd/>
            <a:tailEnd/>
          </a:ln>
          <a:effectLst/>
        </p:spPr>
        <p:txBody>
          <a:bodyPr wrap="none">
            <a:spAutoFit/>
          </a:bodyPr>
          <a:lstStyle/>
          <a:p>
            <a:r>
              <a:rPr lang="fr-FR"/>
              <a:t>2</a:t>
            </a:r>
          </a:p>
        </p:txBody>
      </p:sp>
      <p:sp>
        <p:nvSpPr>
          <p:cNvPr id="121" name="Oval 51"/>
          <p:cNvSpPr>
            <a:spLocks noChangeArrowheads="1"/>
          </p:cNvSpPr>
          <p:nvPr/>
        </p:nvSpPr>
        <p:spPr bwMode="auto">
          <a:xfrm>
            <a:off x="2400898" y="5731712"/>
            <a:ext cx="354012" cy="447675"/>
          </a:xfrm>
          <a:prstGeom prst="ellipse">
            <a:avLst/>
          </a:prstGeom>
          <a:noFill/>
          <a:ln w="9525">
            <a:solidFill>
              <a:schemeClr val="tx1"/>
            </a:solidFill>
            <a:round/>
            <a:headEnd/>
            <a:tailEnd/>
          </a:ln>
          <a:effectLst/>
        </p:spPr>
        <p:txBody>
          <a:bodyPr wrap="none">
            <a:spAutoFit/>
          </a:bodyPr>
          <a:lstStyle/>
          <a:p>
            <a:r>
              <a:rPr lang="fr-FR"/>
              <a:t>3</a:t>
            </a:r>
          </a:p>
        </p:txBody>
      </p:sp>
      <p:sp>
        <p:nvSpPr>
          <p:cNvPr id="122" name="Oval 52"/>
          <p:cNvSpPr>
            <a:spLocks noChangeArrowheads="1"/>
          </p:cNvSpPr>
          <p:nvPr/>
        </p:nvSpPr>
        <p:spPr bwMode="auto">
          <a:xfrm>
            <a:off x="2400898" y="4283912"/>
            <a:ext cx="424227" cy="519351"/>
          </a:xfrm>
          <a:prstGeom prst="ellipse">
            <a:avLst/>
          </a:prstGeom>
          <a:noFill/>
          <a:ln w="9525">
            <a:solidFill>
              <a:schemeClr val="tx1"/>
            </a:solidFill>
            <a:round/>
            <a:headEnd/>
            <a:tailEnd/>
          </a:ln>
          <a:effectLst/>
        </p:spPr>
        <p:txBody>
          <a:bodyPr wrap="none">
            <a:spAutoFit/>
          </a:bodyPr>
          <a:lstStyle/>
          <a:p>
            <a:r>
              <a:rPr lang="fr-FR" dirty="0"/>
              <a:t>1</a:t>
            </a:r>
          </a:p>
        </p:txBody>
      </p:sp>
      <p:sp>
        <p:nvSpPr>
          <p:cNvPr id="123" name="Line 53"/>
          <p:cNvSpPr>
            <a:spLocks noChangeShapeType="1"/>
          </p:cNvSpPr>
          <p:nvPr/>
        </p:nvSpPr>
        <p:spPr bwMode="auto">
          <a:xfrm>
            <a:off x="1119808" y="5960312"/>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24" name="Line 54"/>
          <p:cNvSpPr>
            <a:spLocks noChangeShapeType="1"/>
          </p:cNvSpPr>
          <p:nvPr/>
        </p:nvSpPr>
        <p:spPr bwMode="auto">
          <a:xfrm flipH="1">
            <a:off x="1043608" y="4512512"/>
            <a:ext cx="457200" cy="0"/>
          </a:xfrm>
          <a:prstGeom prst="line">
            <a:avLst/>
          </a:prstGeom>
          <a:noFill/>
          <a:ln w="9525">
            <a:solidFill>
              <a:schemeClr val="tx1"/>
            </a:solidFill>
            <a:round/>
            <a:headEnd/>
            <a:tailEnd type="triangle" w="med" len="med"/>
          </a:ln>
          <a:effectLst/>
        </p:spPr>
        <p:txBody>
          <a:bodyPr wrap="none" anchor="ctr"/>
          <a:lstStyle/>
          <a:p>
            <a:endParaRPr lang="fr-FR"/>
          </a:p>
        </p:txBody>
      </p:sp>
      <p:cxnSp>
        <p:nvCxnSpPr>
          <p:cNvPr id="125" name="AutoShape 55"/>
          <p:cNvCxnSpPr>
            <a:cxnSpLocks noChangeShapeType="1"/>
            <a:stCxn id="119" idx="1"/>
            <a:endCxn id="120" idx="3"/>
          </p:cNvCxnSpPr>
          <p:nvPr/>
        </p:nvCxnSpPr>
        <p:spPr bwMode="auto">
          <a:xfrm flipV="1">
            <a:off x="1545604" y="4666027"/>
            <a:ext cx="7048" cy="1141742"/>
          </a:xfrm>
          <a:prstGeom prst="straightConnector1">
            <a:avLst/>
          </a:prstGeom>
          <a:noFill/>
          <a:ln w="9525">
            <a:solidFill>
              <a:schemeClr val="tx1"/>
            </a:solidFill>
            <a:round/>
            <a:headEnd/>
            <a:tailEnd type="triangle" w="med" len="med"/>
          </a:ln>
          <a:effectLst/>
        </p:spPr>
      </p:cxnSp>
      <p:cxnSp>
        <p:nvCxnSpPr>
          <p:cNvPr id="126" name="AutoShape 56"/>
          <p:cNvCxnSpPr>
            <a:cxnSpLocks noChangeShapeType="1"/>
            <a:stCxn id="120" idx="5"/>
            <a:endCxn id="119" idx="7"/>
          </p:cNvCxnSpPr>
          <p:nvPr/>
        </p:nvCxnSpPr>
        <p:spPr bwMode="auto">
          <a:xfrm>
            <a:off x="1802976" y="4666027"/>
            <a:ext cx="42601" cy="1141742"/>
          </a:xfrm>
          <a:prstGeom prst="straightConnector1">
            <a:avLst/>
          </a:prstGeom>
          <a:noFill/>
          <a:ln w="9525">
            <a:solidFill>
              <a:schemeClr val="tx1"/>
            </a:solidFill>
            <a:round/>
            <a:headEnd/>
            <a:tailEnd type="triangle" w="med" len="med"/>
          </a:ln>
          <a:effectLst/>
        </p:spPr>
      </p:cxnSp>
      <p:cxnSp>
        <p:nvCxnSpPr>
          <p:cNvPr id="127" name="AutoShape 57"/>
          <p:cNvCxnSpPr>
            <a:cxnSpLocks noChangeShapeType="1"/>
            <a:stCxn id="120" idx="6"/>
            <a:endCxn id="122" idx="2"/>
          </p:cNvCxnSpPr>
          <p:nvPr/>
        </p:nvCxnSpPr>
        <p:spPr bwMode="auto">
          <a:xfrm>
            <a:off x="1854820" y="4507750"/>
            <a:ext cx="546078" cy="35838"/>
          </a:xfrm>
          <a:prstGeom prst="straightConnector1">
            <a:avLst/>
          </a:prstGeom>
          <a:noFill/>
          <a:ln w="9525">
            <a:solidFill>
              <a:schemeClr val="tx1"/>
            </a:solidFill>
            <a:round/>
            <a:headEnd/>
            <a:tailEnd type="triangle" w="med" len="med"/>
          </a:ln>
          <a:effectLst/>
        </p:spPr>
      </p:cxnSp>
      <p:cxnSp>
        <p:nvCxnSpPr>
          <p:cNvPr id="128" name="AutoShape 58"/>
          <p:cNvCxnSpPr>
            <a:cxnSpLocks noChangeShapeType="1"/>
            <a:stCxn id="119" idx="6"/>
            <a:endCxn id="121" idx="2"/>
          </p:cNvCxnSpPr>
          <p:nvPr/>
        </p:nvCxnSpPr>
        <p:spPr bwMode="auto">
          <a:xfrm flipV="1">
            <a:off x="1907704" y="5955550"/>
            <a:ext cx="493194" cy="35838"/>
          </a:xfrm>
          <a:prstGeom prst="straightConnector1">
            <a:avLst/>
          </a:prstGeom>
          <a:noFill/>
          <a:ln w="9525">
            <a:solidFill>
              <a:schemeClr val="tx1"/>
            </a:solidFill>
            <a:round/>
            <a:headEnd/>
            <a:tailEnd type="triangle" w="med" len="med"/>
          </a:ln>
          <a:effectLst/>
        </p:spPr>
      </p:cxnSp>
      <p:cxnSp>
        <p:nvCxnSpPr>
          <p:cNvPr id="129" name="AutoShape 59"/>
          <p:cNvCxnSpPr>
            <a:cxnSpLocks noChangeShapeType="1"/>
            <a:stCxn id="122" idx="4"/>
            <a:endCxn id="121" idx="0"/>
          </p:cNvCxnSpPr>
          <p:nvPr/>
        </p:nvCxnSpPr>
        <p:spPr bwMode="auto">
          <a:xfrm flipH="1">
            <a:off x="2577904" y="4803263"/>
            <a:ext cx="35108" cy="928449"/>
          </a:xfrm>
          <a:prstGeom prst="straightConnector1">
            <a:avLst/>
          </a:prstGeom>
          <a:noFill/>
          <a:ln w="9525">
            <a:solidFill>
              <a:schemeClr val="tx1"/>
            </a:solidFill>
            <a:round/>
            <a:headEnd/>
            <a:tailEnd type="triangle" w="med" len="med"/>
          </a:ln>
          <a:effectLst/>
        </p:spPr>
      </p:cxnSp>
      <p:cxnSp>
        <p:nvCxnSpPr>
          <p:cNvPr id="130" name="AutoShape 61"/>
          <p:cNvCxnSpPr>
            <a:cxnSpLocks noChangeShapeType="1"/>
            <a:stCxn id="121" idx="4"/>
            <a:endCxn id="121" idx="3"/>
          </p:cNvCxnSpPr>
          <p:nvPr/>
        </p:nvCxnSpPr>
        <p:spPr bwMode="auto">
          <a:xfrm rot="5400000" flipH="1">
            <a:off x="2482543" y="6084026"/>
            <a:ext cx="65560" cy="125162"/>
          </a:xfrm>
          <a:prstGeom prst="curvedConnector3">
            <a:avLst>
              <a:gd name="adj1" fmla="val -348688"/>
            </a:avLst>
          </a:prstGeom>
          <a:noFill/>
          <a:ln w="9525">
            <a:solidFill>
              <a:schemeClr val="tx1"/>
            </a:solidFill>
            <a:round/>
            <a:headEnd/>
            <a:tailEnd type="triangle" w="med" len="med"/>
          </a:ln>
          <a:effectLst/>
        </p:spPr>
      </p:cxnSp>
      <p:sp>
        <p:nvSpPr>
          <p:cNvPr id="131" name="Text Box 62"/>
          <p:cNvSpPr txBox="1">
            <a:spLocks noChangeArrowheads="1"/>
          </p:cNvSpPr>
          <p:nvPr/>
        </p:nvSpPr>
        <p:spPr bwMode="auto">
          <a:xfrm>
            <a:off x="1245220" y="4960187"/>
            <a:ext cx="296863" cy="336550"/>
          </a:xfrm>
          <a:prstGeom prst="rect">
            <a:avLst/>
          </a:prstGeom>
          <a:noFill/>
          <a:ln w="9525">
            <a:noFill/>
            <a:miter lim="800000"/>
            <a:headEnd/>
            <a:tailEnd/>
          </a:ln>
          <a:effectLst/>
        </p:spPr>
        <p:txBody>
          <a:bodyPr wrap="none">
            <a:spAutoFit/>
          </a:bodyPr>
          <a:lstStyle/>
          <a:p>
            <a:r>
              <a:rPr lang="fr-FR"/>
              <a:t>a</a:t>
            </a:r>
          </a:p>
        </p:txBody>
      </p:sp>
      <p:sp>
        <p:nvSpPr>
          <p:cNvPr id="132" name="Text Box 63"/>
          <p:cNvSpPr txBox="1">
            <a:spLocks noChangeArrowheads="1"/>
          </p:cNvSpPr>
          <p:nvPr/>
        </p:nvSpPr>
        <p:spPr bwMode="auto">
          <a:xfrm>
            <a:off x="1862758" y="5261810"/>
            <a:ext cx="296862" cy="336550"/>
          </a:xfrm>
          <a:prstGeom prst="rect">
            <a:avLst/>
          </a:prstGeom>
          <a:noFill/>
          <a:ln w="9525">
            <a:noFill/>
            <a:miter lim="800000"/>
            <a:headEnd/>
            <a:tailEnd/>
          </a:ln>
          <a:effectLst/>
        </p:spPr>
        <p:txBody>
          <a:bodyPr wrap="none">
            <a:spAutoFit/>
          </a:bodyPr>
          <a:lstStyle/>
          <a:p>
            <a:r>
              <a:rPr lang="fr-FR"/>
              <a:t>b</a:t>
            </a:r>
          </a:p>
        </p:txBody>
      </p:sp>
      <p:sp>
        <p:nvSpPr>
          <p:cNvPr id="133" name="Text Box 64"/>
          <p:cNvSpPr txBox="1">
            <a:spLocks noChangeArrowheads="1"/>
          </p:cNvSpPr>
          <p:nvPr/>
        </p:nvSpPr>
        <p:spPr bwMode="auto">
          <a:xfrm>
            <a:off x="2115146" y="4883980"/>
            <a:ext cx="466725" cy="336550"/>
          </a:xfrm>
          <a:prstGeom prst="rect">
            <a:avLst/>
          </a:prstGeom>
          <a:noFill/>
          <a:ln w="9525">
            <a:noFill/>
            <a:miter lim="800000"/>
            <a:headEnd/>
            <a:tailEnd/>
          </a:ln>
          <a:effectLst/>
        </p:spPr>
        <p:txBody>
          <a:bodyPr wrap="none">
            <a:spAutoFit/>
          </a:bodyPr>
          <a:lstStyle/>
          <a:p>
            <a:r>
              <a:rPr lang="fr-FR"/>
              <a:t>a,b</a:t>
            </a:r>
          </a:p>
        </p:txBody>
      </p:sp>
      <p:sp>
        <p:nvSpPr>
          <p:cNvPr id="134" name="Text Box 65"/>
          <p:cNvSpPr txBox="1">
            <a:spLocks noChangeArrowheads="1"/>
          </p:cNvSpPr>
          <p:nvPr/>
        </p:nvSpPr>
        <p:spPr bwMode="auto">
          <a:xfrm>
            <a:off x="1972270" y="5995237"/>
            <a:ext cx="296862" cy="336550"/>
          </a:xfrm>
          <a:prstGeom prst="rect">
            <a:avLst/>
          </a:prstGeom>
          <a:noFill/>
          <a:ln w="9525">
            <a:noFill/>
            <a:miter lim="800000"/>
            <a:headEnd/>
            <a:tailEnd/>
          </a:ln>
          <a:effectLst/>
        </p:spPr>
        <p:txBody>
          <a:bodyPr wrap="none">
            <a:spAutoFit/>
          </a:bodyPr>
          <a:lstStyle/>
          <a:p>
            <a:r>
              <a:rPr lang="fr-FR"/>
              <a:t>b</a:t>
            </a:r>
          </a:p>
        </p:txBody>
      </p:sp>
      <p:sp>
        <p:nvSpPr>
          <p:cNvPr id="135" name="Text Box 67"/>
          <p:cNvSpPr txBox="1">
            <a:spLocks noChangeArrowheads="1"/>
          </p:cNvSpPr>
          <p:nvPr/>
        </p:nvSpPr>
        <p:spPr bwMode="auto">
          <a:xfrm>
            <a:off x="1972270" y="4190240"/>
            <a:ext cx="296862" cy="336550"/>
          </a:xfrm>
          <a:prstGeom prst="rect">
            <a:avLst/>
          </a:prstGeom>
          <a:noFill/>
          <a:ln w="9525">
            <a:noFill/>
            <a:miter lim="800000"/>
            <a:headEnd/>
            <a:tailEnd/>
          </a:ln>
          <a:effectLst/>
        </p:spPr>
        <p:txBody>
          <a:bodyPr wrap="none">
            <a:spAutoFit/>
          </a:bodyPr>
          <a:lstStyle/>
          <a:p>
            <a:r>
              <a:rPr lang="fr-FR" dirty="0"/>
              <a:t>a</a:t>
            </a:r>
          </a:p>
        </p:txBody>
      </p:sp>
      <p:sp>
        <p:nvSpPr>
          <p:cNvPr id="136" name="Text Box 68"/>
          <p:cNvSpPr txBox="1">
            <a:spLocks noChangeArrowheads="1"/>
          </p:cNvSpPr>
          <p:nvPr/>
        </p:nvSpPr>
        <p:spPr bwMode="auto">
          <a:xfrm>
            <a:off x="2258022" y="6404818"/>
            <a:ext cx="466725" cy="336550"/>
          </a:xfrm>
          <a:prstGeom prst="rect">
            <a:avLst/>
          </a:prstGeom>
          <a:noFill/>
          <a:ln w="9525">
            <a:noFill/>
            <a:miter lim="800000"/>
            <a:headEnd/>
            <a:tailEnd/>
          </a:ln>
          <a:effectLst/>
        </p:spPr>
        <p:txBody>
          <a:bodyPr wrap="none">
            <a:spAutoFit/>
          </a:bodyPr>
          <a:lstStyle/>
          <a:p>
            <a:r>
              <a:rPr lang="fr-FR"/>
              <a:t>a,b</a:t>
            </a:r>
          </a:p>
        </p:txBody>
      </p:sp>
      <p:sp>
        <p:nvSpPr>
          <p:cNvPr id="137" name="ZoneTexte 136">
            <a:hlinkClick r:id="" action="ppaction://noaction"/>
          </p:cNvPr>
          <p:cNvSpPr txBox="1"/>
          <p:nvPr/>
        </p:nvSpPr>
        <p:spPr>
          <a:xfrm>
            <a:off x="365471" y="3923764"/>
            <a:ext cx="534121" cy="369332"/>
          </a:xfrm>
          <a:prstGeom prst="rect">
            <a:avLst/>
          </a:prstGeom>
          <a:noFill/>
        </p:spPr>
        <p:txBody>
          <a:bodyPr wrap="none" rtlCol="0">
            <a:spAutoFit/>
          </a:bodyPr>
          <a:lstStyle/>
          <a:p>
            <a:r>
              <a:rPr lang="fr-FR" b="1" dirty="0">
                <a:solidFill>
                  <a:srgbClr val="C00000"/>
                </a:solidFill>
              </a:rPr>
              <a:t>#1</a:t>
            </a:r>
            <a:r>
              <a:rPr lang="ru-RU" b="1" dirty="0">
                <a:solidFill>
                  <a:srgbClr val="C00000"/>
                </a:solidFill>
              </a:rPr>
              <a:t>1</a:t>
            </a:r>
            <a:endParaRPr lang="fr-FR" b="1" dirty="0">
              <a:solidFill>
                <a:srgbClr val="C00000"/>
              </a:solidFill>
            </a:endParaRPr>
          </a:p>
        </p:txBody>
      </p:sp>
      <p:sp>
        <p:nvSpPr>
          <p:cNvPr id="139" name="Oval 28"/>
          <p:cNvSpPr>
            <a:spLocks noChangeArrowheads="1"/>
          </p:cNvSpPr>
          <p:nvPr/>
        </p:nvSpPr>
        <p:spPr bwMode="auto">
          <a:xfrm>
            <a:off x="5871418" y="4881215"/>
            <a:ext cx="354012" cy="447675"/>
          </a:xfrm>
          <a:prstGeom prst="ellipse">
            <a:avLst/>
          </a:prstGeom>
          <a:noFill/>
          <a:ln w="9525">
            <a:solidFill>
              <a:schemeClr val="tx1"/>
            </a:solidFill>
            <a:round/>
            <a:headEnd/>
            <a:tailEnd/>
          </a:ln>
          <a:effectLst/>
        </p:spPr>
        <p:txBody>
          <a:bodyPr wrap="none">
            <a:spAutoFit/>
          </a:bodyPr>
          <a:lstStyle/>
          <a:p>
            <a:r>
              <a:rPr lang="fr-FR"/>
              <a:t>1</a:t>
            </a:r>
          </a:p>
        </p:txBody>
      </p:sp>
      <p:sp>
        <p:nvSpPr>
          <p:cNvPr id="140" name="Oval 29"/>
          <p:cNvSpPr>
            <a:spLocks noChangeArrowheads="1"/>
          </p:cNvSpPr>
          <p:nvPr/>
        </p:nvSpPr>
        <p:spPr bwMode="auto">
          <a:xfrm>
            <a:off x="7157293" y="4871690"/>
            <a:ext cx="424227" cy="519351"/>
          </a:xfrm>
          <a:prstGeom prst="ellipse">
            <a:avLst/>
          </a:prstGeom>
          <a:noFill/>
          <a:ln w="9525">
            <a:solidFill>
              <a:schemeClr val="tx1"/>
            </a:solidFill>
            <a:round/>
            <a:headEnd/>
            <a:tailEnd/>
          </a:ln>
          <a:effectLst/>
        </p:spPr>
        <p:txBody>
          <a:bodyPr wrap="none">
            <a:spAutoFit/>
          </a:bodyPr>
          <a:lstStyle/>
          <a:p>
            <a:r>
              <a:rPr lang="fr-FR" dirty="0"/>
              <a:t>0</a:t>
            </a:r>
          </a:p>
        </p:txBody>
      </p:sp>
      <p:cxnSp>
        <p:nvCxnSpPr>
          <p:cNvPr id="141" name="AutoShape 30"/>
          <p:cNvCxnSpPr>
            <a:cxnSpLocks noChangeShapeType="1"/>
            <a:stCxn id="139" idx="7"/>
            <a:endCxn id="140" idx="1"/>
          </p:cNvCxnSpPr>
          <p:nvPr/>
        </p:nvCxnSpPr>
        <p:spPr bwMode="auto">
          <a:xfrm>
            <a:off x="6173586" y="4946775"/>
            <a:ext cx="1045834" cy="972"/>
          </a:xfrm>
          <a:prstGeom prst="straightConnector1">
            <a:avLst/>
          </a:prstGeom>
          <a:noFill/>
          <a:ln w="9525">
            <a:solidFill>
              <a:schemeClr val="tx1"/>
            </a:solidFill>
            <a:round/>
            <a:headEnd/>
            <a:tailEnd type="triangle" w="med" len="med"/>
          </a:ln>
          <a:effectLst/>
        </p:spPr>
      </p:cxnSp>
      <p:cxnSp>
        <p:nvCxnSpPr>
          <p:cNvPr id="142" name="AutoShape 31"/>
          <p:cNvCxnSpPr>
            <a:cxnSpLocks noChangeShapeType="1"/>
            <a:stCxn id="140" idx="3"/>
            <a:endCxn id="139" idx="5"/>
          </p:cNvCxnSpPr>
          <p:nvPr/>
        </p:nvCxnSpPr>
        <p:spPr bwMode="auto">
          <a:xfrm flipH="1" flipV="1">
            <a:off x="6173586" y="5263330"/>
            <a:ext cx="1045834" cy="51654"/>
          </a:xfrm>
          <a:prstGeom prst="straightConnector1">
            <a:avLst/>
          </a:prstGeom>
          <a:noFill/>
          <a:ln w="9525">
            <a:solidFill>
              <a:schemeClr val="tx1"/>
            </a:solidFill>
            <a:round/>
            <a:headEnd/>
            <a:tailEnd type="triangle" w="med" len="med"/>
          </a:ln>
          <a:effectLst/>
        </p:spPr>
      </p:cxnSp>
      <p:cxnSp>
        <p:nvCxnSpPr>
          <p:cNvPr id="143" name="AutoShape 32"/>
          <p:cNvCxnSpPr>
            <a:cxnSpLocks noChangeShapeType="1"/>
            <a:stCxn id="140" idx="7"/>
            <a:endCxn id="140" idx="5"/>
          </p:cNvCxnSpPr>
          <p:nvPr/>
        </p:nvCxnSpPr>
        <p:spPr bwMode="auto">
          <a:xfrm rot="16200000" flipH="1">
            <a:off x="7335774" y="5131365"/>
            <a:ext cx="367237" cy="12700"/>
          </a:xfrm>
          <a:prstGeom prst="curvedConnector5">
            <a:avLst>
              <a:gd name="adj1" fmla="val -62249"/>
              <a:gd name="adj2" fmla="val 4651181"/>
              <a:gd name="adj3" fmla="val 162249"/>
            </a:avLst>
          </a:prstGeom>
          <a:noFill/>
          <a:ln w="9525">
            <a:solidFill>
              <a:schemeClr val="tx1"/>
            </a:solidFill>
            <a:round/>
            <a:headEnd/>
            <a:tailEnd type="triangle" w="med" len="med"/>
          </a:ln>
          <a:effectLst/>
        </p:spPr>
      </p:cxnSp>
      <p:cxnSp>
        <p:nvCxnSpPr>
          <p:cNvPr id="144" name="AutoShape 34"/>
          <p:cNvCxnSpPr>
            <a:cxnSpLocks noChangeShapeType="1"/>
            <a:stCxn id="139" idx="7"/>
            <a:endCxn id="139" idx="1"/>
          </p:cNvCxnSpPr>
          <p:nvPr/>
        </p:nvCxnSpPr>
        <p:spPr bwMode="auto">
          <a:xfrm rot="16200000" flipH="1" flipV="1">
            <a:off x="6047630" y="4822478"/>
            <a:ext cx="1587" cy="249238"/>
          </a:xfrm>
          <a:prstGeom prst="curvedConnector3">
            <a:avLst>
              <a:gd name="adj1" fmla="val -29900005"/>
            </a:avLst>
          </a:prstGeom>
          <a:noFill/>
          <a:ln w="9525">
            <a:solidFill>
              <a:schemeClr val="tx1"/>
            </a:solidFill>
            <a:round/>
            <a:headEnd/>
            <a:tailEnd type="triangle" w="med" len="med"/>
          </a:ln>
          <a:effectLst/>
        </p:spPr>
      </p:cxnSp>
      <p:sp>
        <p:nvSpPr>
          <p:cNvPr id="145" name="Line 35"/>
          <p:cNvSpPr>
            <a:spLocks noChangeShapeType="1"/>
          </p:cNvSpPr>
          <p:nvPr/>
        </p:nvSpPr>
        <p:spPr bwMode="auto">
          <a:xfrm>
            <a:off x="5453905" y="5100290"/>
            <a:ext cx="381000" cy="0"/>
          </a:xfrm>
          <a:prstGeom prst="line">
            <a:avLst/>
          </a:prstGeom>
          <a:noFill/>
          <a:ln w="9525">
            <a:solidFill>
              <a:schemeClr val="tx1"/>
            </a:solidFill>
            <a:round/>
            <a:headEnd/>
            <a:tailEnd type="triangle" w="med" len="med"/>
          </a:ln>
          <a:effectLst/>
        </p:spPr>
        <p:txBody>
          <a:bodyPr wrap="none" anchor="ctr"/>
          <a:lstStyle/>
          <a:p>
            <a:endParaRPr lang="fr-FR"/>
          </a:p>
        </p:txBody>
      </p:sp>
      <p:sp>
        <p:nvSpPr>
          <p:cNvPr id="146" name="Line 36"/>
          <p:cNvSpPr>
            <a:spLocks noChangeShapeType="1"/>
          </p:cNvSpPr>
          <p:nvPr/>
        </p:nvSpPr>
        <p:spPr bwMode="auto">
          <a:xfrm flipH="1">
            <a:off x="5606305" y="5252690"/>
            <a:ext cx="304800" cy="228600"/>
          </a:xfrm>
          <a:prstGeom prst="line">
            <a:avLst/>
          </a:prstGeom>
          <a:noFill/>
          <a:ln w="9525">
            <a:solidFill>
              <a:schemeClr val="tx1"/>
            </a:solidFill>
            <a:round/>
            <a:headEnd/>
            <a:tailEnd type="triangle" w="med" len="med"/>
          </a:ln>
          <a:effectLst/>
        </p:spPr>
        <p:txBody>
          <a:bodyPr wrap="none" anchor="ctr"/>
          <a:lstStyle/>
          <a:p>
            <a:endParaRPr lang="fr-FR"/>
          </a:p>
        </p:txBody>
      </p:sp>
      <p:sp>
        <p:nvSpPr>
          <p:cNvPr id="147" name="Text Box 37"/>
          <p:cNvSpPr txBox="1">
            <a:spLocks noChangeArrowheads="1"/>
          </p:cNvSpPr>
          <p:nvPr/>
        </p:nvSpPr>
        <p:spPr bwMode="auto">
          <a:xfrm>
            <a:off x="5682505" y="4414490"/>
            <a:ext cx="296863" cy="336550"/>
          </a:xfrm>
          <a:prstGeom prst="rect">
            <a:avLst/>
          </a:prstGeom>
          <a:noFill/>
          <a:ln w="9525">
            <a:noFill/>
            <a:miter lim="800000"/>
            <a:headEnd/>
            <a:tailEnd/>
          </a:ln>
          <a:effectLst/>
        </p:spPr>
        <p:txBody>
          <a:bodyPr wrap="none">
            <a:spAutoFit/>
          </a:bodyPr>
          <a:lstStyle/>
          <a:p>
            <a:r>
              <a:rPr lang="fr-FR"/>
              <a:t>a</a:t>
            </a:r>
          </a:p>
        </p:txBody>
      </p:sp>
      <p:sp>
        <p:nvSpPr>
          <p:cNvPr id="148" name="Text Box 38"/>
          <p:cNvSpPr txBox="1">
            <a:spLocks noChangeArrowheads="1"/>
          </p:cNvSpPr>
          <p:nvPr/>
        </p:nvSpPr>
        <p:spPr bwMode="auto">
          <a:xfrm>
            <a:off x="7587505" y="4643090"/>
            <a:ext cx="296863" cy="336550"/>
          </a:xfrm>
          <a:prstGeom prst="rect">
            <a:avLst/>
          </a:prstGeom>
          <a:noFill/>
          <a:ln w="9525">
            <a:noFill/>
            <a:miter lim="800000"/>
            <a:headEnd/>
            <a:tailEnd/>
          </a:ln>
          <a:effectLst/>
        </p:spPr>
        <p:txBody>
          <a:bodyPr wrap="none">
            <a:spAutoFit/>
          </a:bodyPr>
          <a:lstStyle/>
          <a:p>
            <a:r>
              <a:rPr lang="fr-FR"/>
              <a:t>b</a:t>
            </a:r>
          </a:p>
        </p:txBody>
      </p:sp>
      <p:sp>
        <p:nvSpPr>
          <p:cNvPr id="149" name="Text Box 39"/>
          <p:cNvSpPr txBox="1">
            <a:spLocks noChangeArrowheads="1"/>
          </p:cNvSpPr>
          <p:nvPr/>
        </p:nvSpPr>
        <p:spPr bwMode="auto">
          <a:xfrm>
            <a:off x="6596905" y="4643090"/>
            <a:ext cx="285750" cy="336550"/>
          </a:xfrm>
          <a:prstGeom prst="rect">
            <a:avLst/>
          </a:prstGeom>
          <a:noFill/>
          <a:ln w="9525">
            <a:noFill/>
            <a:miter lim="800000"/>
            <a:headEnd/>
            <a:tailEnd/>
          </a:ln>
          <a:effectLst/>
        </p:spPr>
        <p:txBody>
          <a:bodyPr wrap="none">
            <a:spAutoFit/>
          </a:bodyPr>
          <a:lstStyle/>
          <a:p>
            <a:r>
              <a:rPr lang="fr-FR"/>
              <a:t>c</a:t>
            </a:r>
          </a:p>
        </p:txBody>
      </p:sp>
      <p:sp>
        <p:nvSpPr>
          <p:cNvPr id="150" name="Text Box 40"/>
          <p:cNvSpPr txBox="1">
            <a:spLocks noChangeArrowheads="1"/>
          </p:cNvSpPr>
          <p:nvPr/>
        </p:nvSpPr>
        <p:spPr bwMode="auto">
          <a:xfrm>
            <a:off x="6520705" y="5252690"/>
            <a:ext cx="296863" cy="336550"/>
          </a:xfrm>
          <a:prstGeom prst="rect">
            <a:avLst/>
          </a:prstGeom>
          <a:noFill/>
          <a:ln w="9525">
            <a:noFill/>
            <a:miter lim="800000"/>
            <a:headEnd/>
            <a:tailEnd/>
          </a:ln>
          <a:effectLst/>
        </p:spPr>
        <p:txBody>
          <a:bodyPr wrap="none">
            <a:spAutoFit/>
          </a:bodyPr>
          <a:lstStyle/>
          <a:p>
            <a:r>
              <a:rPr lang="fr-FR"/>
              <a:t>d</a:t>
            </a:r>
          </a:p>
        </p:txBody>
      </p:sp>
      <p:sp>
        <p:nvSpPr>
          <p:cNvPr id="151" name="ZoneTexte 150">
            <a:hlinkClick r:id="" action="ppaction://noaction"/>
          </p:cNvPr>
          <p:cNvSpPr txBox="1"/>
          <p:nvPr/>
        </p:nvSpPr>
        <p:spPr>
          <a:xfrm>
            <a:off x="4901975" y="4067780"/>
            <a:ext cx="534121" cy="369332"/>
          </a:xfrm>
          <a:prstGeom prst="rect">
            <a:avLst/>
          </a:prstGeom>
          <a:noFill/>
        </p:spPr>
        <p:txBody>
          <a:bodyPr wrap="none" rtlCol="0">
            <a:spAutoFit/>
          </a:bodyPr>
          <a:lstStyle/>
          <a:p>
            <a:r>
              <a:rPr lang="fr-FR" b="1" dirty="0">
                <a:solidFill>
                  <a:srgbClr val="C00000"/>
                </a:solidFill>
              </a:rPr>
              <a:t>#1</a:t>
            </a:r>
            <a:r>
              <a:rPr lang="ru-RU" b="1" dirty="0">
                <a:solidFill>
                  <a:srgbClr val="C00000"/>
                </a:solidFill>
              </a:rPr>
              <a:t>2</a:t>
            </a:r>
            <a:endParaRPr lang="fr-FR" b="1"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59862" y="491941"/>
            <a:ext cx="442260" cy="562630"/>
          </a:xfrm>
          <a:prstGeom prst="ellipse">
            <a:avLst/>
          </a:prstGeom>
          <a:noFill/>
          <a:ln>
            <a:solidFill>
              <a:schemeClr val="tx1"/>
            </a:solidFill>
          </a:ln>
        </p:spPr>
        <p:txBody>
          <a:bodyPr wrap="none" rtlCol="0">
            <a:spAutoFit/>
          </a:bodyPr>
          <a:lstStyle/>
          <a:p>
            <a:r>
              <a:rPr lang="fr-FR" sz="2000" dirty="0"/>
              <a:t>1</a:t>
            </a:r>
          </a:p>
        </p:txBody>
      </p:sp>
      <p:cxnSp>
        <p:nvCxnSpPr>
          <p:cNvPr id="4" name="Connecteur droit avec flèche 3"/>
          <p:cNvCxnSpPr>
            <a:stCxn id="3" idx="6"/>
            <a:endCxn id="8" idx="2"/>
          </p:cNvCxnSpPr>
          <p:nvPr/>
        </p:nvCxnSpPr>
        <p:spPr>
          <a:xfrm>
            <a:off x="1502122" y="773256"/>
            <a:ext cx="1240393"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2079615" y="341999"/>
            <a:ext cx="332142" cy="461665"/>
          </a:xfrm>
          <a:prstGeom prst="rect">
            <a:avLst/>
          </a:prstGeom>
          <a:noFill/>
        </p:spPr>
        <p:txBody>
          <a:bodyPr wrap="none" rtlCol="0">
            <a:spAutoFit/>
          </a:bodyPr>
          <a:lstStyle/>
          <a:p>
            <a:r>
              <a:rPr lang="fr-FR" sz="2400" dirty="0"/>
              <a:t>a</a:t>
            </a:r>
          </a:p>
        </p:txBody>
      </p:sp>
      <p:cxnSp>
        <p:nvCxnSpPr>
          <p:cNvPr id="6" name="Connecteur droit avec flèche 5"/>
          <p:cNvCxnSpPr>
            <a:endCxn id="3" idx="1"/>
          </p:cNvCxnSpPr>
          <p:nvPr/>
        </p:nvCxnSpPr>
        <p:spPr>
          <a:xfrm rot="16200000" flipH="1">
            <a:off x="912198" y="361903"/>
            <a:ext cx="304345" cy="120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0" y="116632"/>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13</a:t>
            </a:r>
            <a:endParaRPr lang="fr-FR" sz="2000" dirty="0">
              <a:solidFill>
                <a:srgbClr val="FF0000"/>
              </a:solidFill>
            </a:endParaRPr>
          </a:p>
        </p:txBody>
      </p:sp>
      <p:sp>
        <p:nvSpPr>
          <p:cNvPr id="8" name="ZoneTexte 7"/>
          <p:cNvSpPr txBox="1"/>
          <p:nvPr/>
        </p:nvSpPr>
        <p:spPr>
          <a:xfrm>
            <a:off x="2742515" y="491941"/>
            <a:ext cx="442260" cy="562630"/>
          </a:xfrm>
          <a:prstGeom prst="ellipse">
            <a:avLst/>
          </a:prstGeom>
          <a:noFill/>
          <a:ln>
            <a:solidFill>
              <a:schemeClr val="tx1"/>
            </a:solidFill>
          </a:ln>
        </p:spPr>
        <p:txBody>
          <a:bodyPr wrap="none" rtlCol="0">
            <a:spAutoFit/>
          </a:bodyPr>
          <a:lstStyle/>
          <a:p>
            <a:r>
              <a:rPr lang="fr-FR" sz="2000" dirty="0"/>
              <a:t>2</a:t>
            </a:r>
          </a:p>
        </p:txBody>
      </p:sp>
      <p:sp>
        <p:nvSpPr>
          <p:cNvPr id="9" name="ZoneTexte 8"/>
          <p:cNvSpPr txBox="1"/>
          <p:nvPr/>
        </p:nvSpPr>
        <p:spPr>
          <a:xfrm>
            <a:off x="4319969" y="491941"/>
            <a:ext cx="442260" cy="562630"/>
          </a:xfrm>
          <a:prstGeom prst="ellipse">
            <a:avLst/>
          </a:prstGeom>
          <a:noFill/>
          <a:ln>
            <a:solidFill>
              <a:schemeClr val="tx1"/>
            </a:solidFill>
          </a:ln>
        </p:spPr>
        <p:txBody>
          <a:bodyPr wrap="none" rtlCol="0">
            <a:spAutoFit/>
          </a:bodyPr>
          <a:lstStyle/>
          <a:p>
            <a:r>
              <a:rPr lang="fr-FR" sz="2000" dirty="0"/>
              <a:t>3</a:t>
            </a:r>
          </a:p>
        </p:txBody>
      </p:sp>
      <p:sp>
        <p:nvSpPr>
          <p:cNvPr id="10" name="ZoneTexte 9"/>
          <p:cNvSpPr txBox="1"/>
          <p:nvPr/>
        </p:nvSpPr>
        <p:spPr>
          <a:xfrm>
            <a:off x="4319969" y="1556792"/>
            <a:ext cx="442260" cy="562630"/>
          </a:xfrm>
          <a:prstGeom prst="ellipse">
            <a:avLst/>
          </a:prstGeom>
          <a:noFill/>
          <a:ln>
            <a:solidFill>
              <a:schemeClr val="tx1"/>
            </a:solidFill>
          </a:ln>
        </p:spPr>
        <p:txBody>
          <a:bodyPr wrap="none" rtlCol="0">
            <a:spAutoFit/>
          </a:bodyPr>
          <a:lstStyle/>
          <a:p>
            <a:r>
              <a:rPr lang="fr-FR" sz="2000" dirty="0"/>
              <a:t>4</a:t>
            </a:r>
          </a:p>
        </p:txBody>
      </p:sp>
      <p:sp>
        <p:nvSpPr>
          <p:cNvPr id="11" name="ZoneTexte 10"/>
          <p:cNvSpPr txBox="1"/>
          <p:nvPr/>
        </p:nvSpPr>
        <p:spPr>
          <a:xfrm>
            <a:off x="4319969" y="2636912"/>
            <a:ext cx="442260" cy="562630"/>
          </a:xfrm>
          <a:prstGeom prst="ellipse">
            <a:avLst/>
          </a:prstGeom>
          <a:noFill/>
          <a:ln>
            <a:solidFill>
              <a:schemeClr val="tx1"/>
            </a:solidFill>
          </a:ln>
        </p:spPr>
        <p:txBody>
          <a:bodyPr wrap="none" rtlCol="0">
            <a:spAutoFit/>
          </a:bodyPr>
          <a:lstStyle/>
          <a:p>
            <a:r>
              <a:rPr lang="fr-FR" sz="2000" dirty="0"/>
              <a:t>5</a:t>
            </a:r>
          </a:p>
        </p:txBody>
      </p:sp>
      <p:sp>
        <p:nvSpPr>
          <p:cNvPr id="12" name="ZoneTexte 11"/>
          <p:cNvSpPr txBox="1"/>
          <p:nvPr/>
        </p:nvSpPr>
        <p:spPr>
          <a:xfrm>
            <a:off x="2555773" y="2636912"/>
            <a:ext cx="442260" cy="562630"/>
          </a:xfrm>
          <a:prstGeom prst="ellipse">
            <a:avLst/>
          </a:prstGeom>
          <a:noFill/>
          <a:ln>
            <a:solidFill>
              <a:schemeClr val="tx1"/>
            </a:solidFill>
          </a:ln>
        </p:spPr>
        <p:txBody>
          <a:bodyPr wrap="none" rtlCol="0">
            <a:spAutoFit/>
          </a:bodyPr>
          <a:lstStyle/>
          <a:p>
            <a:r>
              <a:rPr lang="fr-FR" sz="2000" dirty="0"/>
              <a:t>6</a:t>
            </a:r>
          </a:p>
        </p:txBody>
      </p:sp>
      <p:sp>
        <p:nvSpPr>
          <p:cNvPr id="13" name="ZoneTexte 12"/>
          <p:cNvSpPr txBox="1"/>
          <p:nvPr/>
        </p:nvSpPr>
        <p:spPr>
          <a:xfrm>
            <a:off x="1059862" y="1412776"/>
            <a:ext cx="442260" cy="562630"/>
          </a:xfrm>
          <a:prstGeom prst="ellipse">
            <a:avLst/>
          </a:prstGeom>
          <a:noFill/>
          <a:ln>
            <a:solidFill>
              <a:schemeClr val="tx1"/>
            </a:solidFill>
          </a:ln>
        </p:spPr>
        <p:txBody>
          <a:bodyPr wrap="none" rtlCol="0">
            <a:spAutoFit/>
          </a:bodyPr>
          <a:lstStyle/>
          <a:p>
            <a:r>
              <a:rPr lang="fr-FR" sz="2000" dirty="0"/>
              <a:t>0</a:t>
            </a:r>
          </a:p>
        </p:txBody>
      </p:sp>
      <p:cxnSp>
        <p:nvCxnSpPr>
          <p:cNvPr id="14" name="Connecteur droit avec flèche 13"/>
          <p:cNvCxnSpPr>
            <a:stCxn id="8" idx="6"/>
            <a:endCxn id="9" idx="2"/>
          </p:cNvCxnSpPr>
          <p:nvPr/>
        </p:nvCxnSpPr>
        <p:spPr>
          <a:xfrm>
            <a:off x="3184775" y="773256"/>
            <a:ext cx="113519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9" idx="4"/>
            <a:endCxn id="10" idx="0"/>
          </p:cNvCxnSpPr>
          <p:nvPr/>
        </p:nvCxnSpPr>
        <p:spPr>
          <a:xfrm rot="5400000">
            <a:off x="4289989" y="1305681"/>
            <a:ext cx="502221"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0" idx="4"/>
            <a:endCxn id="11" idx="0"/>
          </p:cNvCxnSpPr>
          <p:nvPr/>
        </p:nvCxnSpPr>
        <p:spPr>
          <a:xfrm rot="5400000">
            <a:off x="4282354" y="2378167"/>
            <a:ext cx="5174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1" idx="2"/>
            <a:endCxn id="12" idx="6"/>
          </p:cNvCxnSpPr>
          <p:nvPr/>
        </p:nvCxnSpPr>
        <p:spPr>
          <a:xfrm rot="10800000">
            <a:off x="2998033" y="2918227"/>
            <a:ext cx="132193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059862" y="2636912"/>
            <a:ext cx="442260" cy="562630"/>
          </a:xfrm>
          <a:prstGeom prst="ellipse">
            <a:avLst/>
          </a:prstGeom>
          <a:noFill/>
          <a:ln>
            <a:solidFill>
              <a:schemeClr val="tx1"/>
            </a:solidFill>
          </a:ln>
        </p:spPr>
        <p:txBody>
          <a:bodyPr wrap="none" rtlCol="0">
            <a:spAutoFit/>
          </a:bodyPr>
          <a:lstStyle/>
          <a:p>
            <a:r>
              <a:rPr lang="fr-FR" sz="2000" dirty="0"/>
              <a:t>7</a:t>
            </a:r>
          </a:p>
        </p:txBody>
      </p:sp>
      <p:cxnSp>
        <p:nvCxnSpPr>
          <p:cNvPr id="19" name="Connecteur droit avec flèche 18"/>
          <p:cNvCxnSpPr>
            <a:stCxn id="12" idx="2"/>
            <a:endCxn id="18" idx="6"/>
          </p:cNvCxnSpPr>
          <p:nvPr/>
        </p:nvCxnSpPr>
        <p:spPr>
          <a:xfrm rot="10800000">
            <a:off x="1502123" y="2918227"/>
            <a:ext cx="1053651"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8" idx="0"/>
            <a:endCxn id="13" idx="4"/>
          </p:cNvCxnSpPr>
          <p:nvPr/>
        </p:nvCxnSpPr>
        <p:spPr>
          <a:xfrm flipV="1">
            <a:off x="1280992" y="1975406"/>
            <a:ext cx="0" cy="6615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9" idx="7"/>
          </p:cNvCxnSpPr>
          <p:nvPr/>
        </p:nvCxnSpPr>
        <p:spPr>
          <a:xfrm rot="5400000" flipH="1" flipV="1">
            <a:off x="4729913" y="228196"/>
            <a:ext cx="313688" cy="378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1" idx="5"/>
          </p:cNvCxnSpPr>
          <p:nvPr/>
        </p:nvCxnSpPr>
        <p:spPr>
          <a:xfrm rot="16200000" flipH="1">
            <a:off x="4773552" y="3041056"/>
            <a:ext cx="226411" cy="378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0" idx="7"/>
          </p:cNvCxnSpPr>
          <p:nvPr/>
        </p:nvCxnSpPr>
        <p:spPr>
          <a:xfrm rot="5400000" flipH="1" flipV="1">
            <a:off x="4737549" y="1300681"/>
            <a:ext cx="298419" cy="3785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2" idx="5"/>
          </p:cNvCxnSpPr>
          <p:nvPr/>
        </p:nvCxnSpPr>
        <p:spPr>
          <a:xfrm rot="16200000" flipH="1">
            <a:off x="2955350" y="3095062"/>
            <a:ext cx="298419" cy="342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18" idx="3"/>
          </p:cNvCxnSpPr>
          <p:nvPr/>
        </p:nvCxnSpPr>
        <p:spPr>
          <a:xfrm rot="5400000">
            <a:off x="826897" y="3045824"/>
            <a:ext cx="226411" cy="3690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3" idx="3"/>
          </p:cNvCxnSpPr>
          <p:nvPr/>
        </p:nvCxnSpPr>
        <p:spPr>
          <a:xfrm flipH="1">
            <a:off x="755576" y="1893011"/>
            <a:ext cx="369053" cy="1678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Forme 26"/>
          <p:cNvCxnSpPr>
            <a:stCxn id="13" idx="7"/>
            <a:endCxn id="13" idx="6"/>
          </p:cNvCxnSpPr>
          <p:nvPr/>
        </p:nvCxnSpPr>
        <p:spPr>
          <a:xfrm rot="16200000" flipH="1">
            <a:off x="1370278" y="1562248"/>
            <a:ext cx="198920" cy="64767"/>
          </a:xfrm>
          <a:prstGeom prst="curvedConnector4">
            <a:avLst>
              <a:gd name="adj1" fmla="val -156342"/>
              <a:gd name="adj2" fmla="val 45295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591783" y="332656"/>
            <a:ext cx="332142" cy="461665"/>
          </a:xfrm>
          <a:prstGeom prst="rect">
            <a:avLst/>
          </a:prstGeom>
          <a:noFill/>
        </p:spPr>
        <p:txBody>
          <a:bodyPr wrap="none" rtlCol="0">
            <a:spAutoFit/>
          </a:bodyPr>
          <a:lstStyle/>
          <a:p>
            <a:r>
              <a:rPr lang="fr-FR" sz="2400" dirty="0"/>
              <a:t>a</a:t>
            </a:r>
          </a:p>
        </p:txBody>
      </p:sp>
      <p:sp>
        <p:nvSpPr>
          <p:cNvPr id="29" name="ZoneTexte 28"/>
          <p:cNvSpPr txBox="1"/>
          <p:nvPr/>
        </p:nvSpPr>
        <p:spPr>
          <a:xfrm>
            <a:off x="4139949" y="1095127"/>
            <a:ext cx="332142" cy="461665"/>
          </a:xfrm>
          <a:prstGeom prst="rect">
            <a:avLst/>
          </a:prstGeom>
          <a:noFill/>
        </p:spPr>
        <p:txBody>
          <a:bodyPr wrap="none" rtlCol="0">
            <a:spAutoFit/>
          </a:bodyPr>
          <a:lstStyle/>
          <a:p>
            <a:r>
              <a:rPr lang="fr-FR" sz="2400" dirty="0"/>
              <a:t>a</a:t>
            </a:r>
          </a:p>
        </p:txBody>
      </p:sp>
      <p:sp>
        <p:nvSpPr>
          <p:cNvPr id="30" name="ZoneTexte 29"/>
          <p:cNvSpPr txBox="1"/>
          <p:nvPr/>
        </p:nvSpPr>
        <p:spPr>
          <a:xfrm>
            <a:off x="4184059" y="2175247"/>
            <a:ext cx="332142" cy="461665"/>
          </a:xfrm>
          <a:prstGeom prst="rect">
            <a:avLst/>
          </a:prstGeom>
          <a:noFill/>
        </p:spPr>
        <p:txBody>
          <a:bodyPr wrap="none" rtlCol="0">
            <a:spAutoFit/>
          </a:bodyPr>
          <a:lstStyle/>
          <a:p>
            <a:r>
              <a:rPr lang="fr-FR" sz="2400" dirty="0"/>
              <a:t>a</a:t>
            </a:r>
          </a:p>
        </p:txBody>
      </p:sp>
      <p:sp>
        <p:nvSpPr>
          <p:cNvPr id="31" name="ZoneTexte 30"/>
          <p:cNvSpPr txBox="1"/>
          <p:nvPr/>
        </p:nvSpPr>
        <p:spPr>
          <a:xfrm>
            <a:off x="3779909" y="2823319"/>
            <a:ext cx="332142" cy="461665"/>
          </a:xfrm>
          <a:prstGeom prst="rect">
            <a:avLst/>
          </a:prstGeom>
          <a:noFill/>
        </p:spPr>
        <p:txBody>
          <a:bodyPr wrap="none" rtlCol="0">
            <a:spAutoFit/>
          </a:bodyPr>
          <a:lstStyle/>
          <a:p>
            <a:r>
              <a:rPr lang="fr-FR" sz="2400" dirty="0"/>
              <a:t>a</a:t>
            </a:r>
          </a:p>
        </p:txBody>
      </p:sp>
      <p:sp>
        <p:nvSpPr>
          <p:cNvPr id="32" name="ZoneTexte 31"/>
          <p:cNvSpPr txBox="1"/>
          <p:nvPr/>
        </p:nvSpPr>
        <p:spPr>
          <a:xfrm>
            <a:off x="2051717" y="2823319"/>
            <a:ext cx="332142" cy="461665"/>
          </a:xfrm>
          <a:prstGeom prst="rect">
            <a:avLst/>
          </a:prstGeom>
          <a:noFill/>
        </p:spPr>
        <p:txBody>
          <a:bodyPr wrap="none" rtlCol="0">
            <a:spAutoFit/>
          </a:bodyPr>
          <a:lstStyle/>
          <a:p>
            <a:r>
              <a:rPr lang="fr-FR" sz="2400" dirty="0"/>
              <a:t>a</a:t>
            </a:r>
          </a:p>
        </p:txBody>
      </p:sp>
      <p:sp>
        <p:nvSpPr>
          <p:cNvPr id="33" name="ZoneTexte 32"/>
          <p:cNvSpPr txBox="1"/>
          <p:nvPr/>
        </p:nvSpPr>
        <p:spPr>
          <a:xfrm>
            <a:off x="1475653" y="2132856"/>
            <a:ext cx="332142" cy="461665"/>
          </a:xfrm>
          <a:prstGeom prst="rect">
            <a:avLst/>
          </a:prstGeom>
          <a:noFill/>
        </p:spPr>
        <p:txBody>
          <a:bodyPr wrap="none" rtlCol="0">
            <a:spAutoFit/>
          </a:bodyPr>
          <a:lstStyle/>
          <a:p>
            <a:r>
              <a:rPr lang="fr-FR" sz="2400" dirty="0"/>
              <a:t>a</a:t>
            </a:r>
          </a:p>
        </p:txBody>
      </p:sp>
      <p:sp>
        <p:nvSpPr>
          <p:cNvPr id="34" name="ZoneTexte 33"/>
          <p:cNvSpPr txBox="1"/>
          <p:nvPr/>
        </p:nvSpPr>
        <p:spPr>
          <a:xfrm>
            <a:off x="1791584" y="1196752"/>
            <a:ext cx="332142" cy="461665"/>
          </a:xfrm>
          <a:prstGeom prst="rect">
            <a:avLst/>
          </a:prstGeom>
          <a:noFill/>
        </p:spPr>
        <p:txBody>
          <a:bodyPr wrap="none" rtlCol="0">
            <a:spAutoFit/>
          </a:bodyPr>
          <a:lstStyle/>
          <a:p>
            <a:r>
              <a:rPr lang="fr-FR" sz="2400" dirty="0"/>
              <a:t>a</a:t>
            </a:r>
          </a:p>
        </p:txBody>
      </p:sp>
      <p:sp>
        <p:nvSpPr>
          <p:cNvPr id="49" name="ZoneTexte 48"/>
          <p:cNvSpPr txBox="1"/>
          <p:nvPr/>
        </p:nvSpPr>
        <p:spPr>
          <a:xfrm>
            <a:off x="3275855" y="5487615"/>
            <a:ext cx="442260" cy="562630"/>
          </a:xfrm>
          <a:prstGeom prst="ellipse">
            <a:avLst/>
          </a:prstGeom>
          <a:noFill/>
          <a:ln>
            <a:solidFill>
              <a:schemeClr val="tx1"/>
            </a:solidFill>
          </a:ln>
        </p:spPr>
        <p:txBody>
          <a:bodyPr wrap="none" rtlCol="0">
            <a:spAutoFit/>
          </a:bodyPr>
          <a:lstStyle/>
          <a:p>
            <a:r>
              <a:rPr lang="fr-FR" sz="2000" dirty="0"/>
              <a:t>0</a:t>
            </a:r>
          </a:p>
        </p:txBody>
      </p:sp>
      <p:sp>
        <p:nvSpPr>
          <p:cNvPr id="50" name="ZoneTexte 49"/>
          <p:cNvSpPr txBox="1"/>
          <p:nvPr/>
        </p:nvSpPr>
        <p:spPr>
          <a:xfrm>
            <a:off x="4716015" y="5487615"/>
            <a:ext cx="442260" cy="562630"/>
          </a:xfrm>
          <a:prstGeom prst="ellipse">
            <a:avLst/>
          </a:prstGeom>
          <a:noFill/>
          <a:ln>
            <a:solidFill>
              <a:schemeClr val="tx1"/>
            </a:solidFill>
          </a:ln>
        </p:spPr>
        <p:txBody>
          <a:bodyPr wrap="none" rtlCol="0">
            <a:spAutoFit/>
          </a:bodyPr>
          <a:lstStyle/>
          <a:p>
            <a:r>
              <a:rPr lang="fr-FR" sz="2000" dirty="0"/>
              <a:t>2</a:t>
            </a:r>
          </a:p>
        </p:txBody>
      </p:sp>
      <p:sp>
        <p:nvSpPr>
          <p:cNvPr id="51" name="ZoneTexte 50"/>
          <p:cNvSpPr txBox="1"/>
          <p:nvPr/>
        </p:nvSpPr>
        <p:spPr>
          <a:xfrm>
            <a:off x="6145963" y="5487615"/>
            <a:ext cx="442260" cy="562630"/>
          </a:xfrm>
          <a:prstGeom prst="ellipse">
            <a:avLst/>
          </a:prstGeom>
          <a:noFill/>
          <a:ln>
            <a:solidFill>
              <a:schemeClr val="tx1"/>
            </a:solidFill>
          </a:ln>
        </p:spPr>
        <p:txBody>
          <a:bodyPr wrap="none" rtlCol="0">
            <a:spAutoFit/>
          </a:bodyPr>
          <a:lstStyle/>
          <a:p>
            <a:r>
              <a:rPr lang="fr-FR" sz="2000" dirty="0"/>
              <a:t>3</a:t>
            </a:r>
          </a:p>
        </p:txBody>
      </p:sp>
      <p:sp>
        <p:nvSpPr>
          <p:cNvPr id="52" name="ZoneTexte 51"/>
          <p:cNvSpPr txBox="1"/>
          <p:nvPr/>
        </p:nvSpPr>
        <p:spPr>
          <a:xfrm>
            <a:off x="7586123" y="5487615"/>
            <a:ext cx="442260" cy="562630"/>
          </a:xfrm>
          <a:prstGeom prst="ellipse">
            <a:avLst/>
          </a:prstGeom>
          <a:noFill/>
          <a:ln>
            <a:solidFill>
              <a:schemeClr val="tx1"/>
            </a:solidFill>
          </a:ln>
        </p:spPr>
        <p:txBody>
          <a:bodyPr wrap="none" rtlCol="0">
            <a:spAutoFit/>
          </a:bodyPr>
          <a:lstStyle/>
          <a:p>
            <a:r>
              <a:rPr lang="fr-FR" sz="2000" dirty="0"/>
              <a:t>1</a:t>
            </a:r>
          </a:p>
        </p:txBody>
      </p:sp>
      <p:cxnSp>
        <p:nvCxnSpPr>
          <p:cNvPr id="53" name="Connecteur droit avec flèche 52"/>
          <p:cNvCxnSpPr>
            <a:stCxn id="51" idx="6"/>
            <a:endCxn id="52" idx="2"/>
          </p:cNvCxnSpPr>
          <p:nvPr/>
        </p:nvCxnSpPr>
        <p:spPr>
          <a:xfrm>
            <a:off x="6588223" y="5768930"/>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6804248" y="5775647"/>
            <a:ext cx="346570" cy="461665"/>
          </a:xfrm>
          <a:prstGeom prst="rect">
            <a:avLst/>
          </a:prstGeom>
          <a:noFill/>
        </p:spPr>
        <p:txBody>
          <a:bodyPr wrap="none" rtlCol="0">
            <a:spAutoFit/>
          </a:bodyPr>
          <a:lstStyle/>
          <a:p>
            <a:r>
              <a:rPr lang="fr-FR" sz="2400" dirty="0"/>
              <a:t>d</a:t>
            </a:r>
          </a:p>
        </p:txBody>
      </p:sp>
      <p:cxnSp>
        <p:nvCxnSpPr>
          <p:cNvPr id="58" name="Connecteur droit avec flèche 57"/>
          <p:cNvCxnSpPr>
            <a:endCxn id="49" idx="1"/>
          </p:cNvCxnSpPr>
          <p:nvPr/>
        </p:nvCxnSpPr>
        <p:spPr>
          <a:xfrm>
            <a:off x="2987823" y="5271591"/>
            <a:ext cx="352799"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52" idx="7"/>
          </p:cNvCxnSpPr>
          <p:nvPr/>
        </p:nvCxnSpPr>
        <p:spPr>
          <a:xfrm rot="5400000" flipH="1" flipV="1">
            <a:off x="8005614" y="5187201"/>
            <a:ext cx="340810" cy="424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763688" y="5733256"/>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14</a:t>
            </a:r>
            <a:endParaRPr lang="fr-FR" sz="2000" dirty="0">
              <a:solidFill>
                <a:srgbClr val="FF0000"/>
              </a:solidFill>
            </a:endParaRPr>
          </a:p>
        </p:txBody>
      </p:sp>
      <p:cxnSp>
        <p:nvCxnSpPr>
          <p:cNvPr id="62" name="Connecteur en arc 61"/>
          <p:cNvCxnSpPr>
            <a:stCxn id="50" idx="3"/>
            <a:endCxn id="50" idx="4"/>
          </p:cNvCxnSpPr>
          <p:nvPr/>
        </p:nvCxnSpPr>
        <p:spPr>
          <a:xfrm rot="16200000" flipH="1">
            <a:off x="4817767" y="5930866"/>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3059832" y="6279703"/>
            <a:ext cx="332142" cy="461665"/>
          </a:xfrm>
          <a:prstGeom prst="rect">
            <a:avLst/>
          </a:prstGeom>
          <a:noFill/>
        </p:spPr>
        <p:txBody>
          <a:bodyPr wrap="none" rtlCol="0">
            <a:spAutoFit/>
          </a:bodyPr>
          <a:lstStyle/>
          <a:p>
            <a:r>
              <a:rPr lang="fr-FR" sz="2400" dirty="0"/>
              <a:t>a</a:t>
            </a:r>
          </a:p>
        </p:txBody>
      </p:sp>
      <p:cxnSp>
        <p:nvCxnSpPr>
          <p:cNvPr id="64" name="Connecteur en arc 63"/>
          <p:cNvCxnSpPr>
            <a:stCxn id="51" idx="3"/>
            <a:endCxn id="51" idx="4"/>
          </p:cNvCxnSpPr>
          <p:nvPr/>
        </p:nvCxnSpPr>
        <p:spPr>
          <a:xfrm rot="16200000" flipH="1">
            <a:off x="6247715" y="5930866"/>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585470" y="6279703"/>
            <a:ext cx="346570" cy="461665"/>
          </a:xfrm>
          <a:prstGeom prst="rect">
            <a:avLst/>
          </a:prstGeom>
          <a:noFill/>
        </p:spPr>
        <p:txBody>
          <a:bodyPr wrap="none" rtlCol="0">
            <a:spAutoFit/>
          </a:bodyPr>
          <a:lstStyle/>
          <a:p>
            <a:r>
              <a:rPr lang="fr-FR" sz="2400" dirty="0"/>
              <a:t>b</a:t>
            </a:r>
          </a:p>
        </p:txBody>
      </p:sp>
      <p:cxnSp>
        <p:nvCxnSpPr>
          <p:cNvPr id="66" name="Connecteur en arc 65"/>
          <p:cNvCxnSpPr>
            <a:stCxn id="52" idx="3"/>
            <a:endCxn id="52" idx="4"/>
          </p:cNvCxnSpPr>
          <p:nvPr/>
        </p:nvCxnSpPr>
        <p:spPr>
          <a:xfrm rot="16200000" flipH="1">
            <a:off x="7687875" y="5930866"/>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5985682" y="6250086"/>
            <a:ext cx="314510" cy="461665"/>
          </a:xfrm>
          <a:prstGeom prst="rect">
            <a:avLst/>
          </a:prstGeom>
          <a:noFill/>
        </p:spPr>
        <p:txBody>
          <a:bodyPr wrap="none" rtlCol="0">
            <a:spAutoFit/>
          </a:bodyPr>
          <a:lstStyle/>
          <a:p>
            <a:r>
              <a:rPr lang="fr-FR" sz="2400" dirty="0"/>
              <a:t>c</a:t>
            </a:r>
          </a:p>
        </p:txBody>
      </p:sp>
      <p:cxnSp>
        <p:nvCxnSpPr>
          <p:cNvPr id="68" name="Connecteur en arc 67"/>
          <p:cNvCxnSpPr>
            <a:stCxn id="49" idx="3"/>
            <a:endCxn id="49" idx="4"/>
          </p:cNvCxnSpPr>
          <p:nvPr/>
        </p:nvCxnSpPr>
        <p:spPr>
          <a:xfrm rot="16200000" flipH="1">
            <a:off x="3377606" y="5930865"/>
            <a:ext cx="82395" cy="156363"/>
          </a:xfrm>
          <a:prstGeom prst="curvedConnector3">
            <a:avLst>
              <a:gd name="adj1" fmla="val 37744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7321774" y="6250086"/>
            <a:ext cx="346570" cy="461665"/>
          </a:xfrm>
          <a:prstGeom prst="rect">
            <a:avLst/>
          </a:prstGeom>
          <a:noFill/>
        </p:spPr>
        <p:txBody>
          <a:bodyPr wrap="none" rtlCol="0">
            <a:spAutoFit/>
          </a:bodyPr>
          <a:lstStyle/>
          <a:p>
            <a:r>
              <a:rPr lang="fr-FR" sz="2400" dirty="0"/>
              <a:t>d</a:t>
            </a:r>
          </a:p>
        </p:txBody>
      </p:sp>
      <p:cxnSp>
        <p:nvCxnSpPr>
          <p:cNvPr id="70" name="Connecteur en arc 69"/>
          <p:cNvCxnSpPr>
            <a:stCxn id="49" idx="0"/>
            <a:endCxn id="51" idx="1"/>
          </p:cNvCxnSpPr>
          <p:nvPr/>
        </p:nvCxnSpPr>
        <p:spPr>
          <a:xfrm rot="16200000" flipH="1">
            <a:off x="4812659" y="4171940"/>
            <a:ext cx="82395" cy="2713745"/>
          </a:xfrm>
          <a:prstGeom prst="curvedConnector3">
            <a:avLst>
              <a:gd name="adj1" fmla="val -27744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3995936" y="5775647"/>
            <a:ext cx="346570" cy="461665"/>
          </a:xfrm>
          <a:prstGeom prst="rect">
            <a:avLst/>
          </a:prstGeom>
          <a:noFill/>
        </p:spPr>
        <p:txBody>
          <a:bodyPr wrap="none" rtlCol="0">
            <a:spAutoFit/>
          </a:bodyPr>
          <a:lstStyle/>
          <a:p>
            <a:r>
              <a:rPr lang="fr-FR" sz="2400" dirty="0"/>
              <a:t>b</a:t>
            </a:r>
          </a:p>
        </p:txBody>
      </p:sp>
      <p:sp>
        <p:nvSpPr>
          <p:cNvPr id="72" name="ZoneTexte 71"/>
          <p:cNvSpPr txBox="1"/>
          <p:nvPr/>
        </p:nvSpPr>
        <p:spPr>
          <a:xfrm>
            <a:off x="5409618" y="5733256"/>
            <a:ext cx="314510" cy="461665"/>
          </a:xfrm>
          <a:prstGeom prst="rect">
            <a:avLst/>
          </a:prstGeom>
          <a:noFill/>
        </p:spPr>
        <p:txBody>
          <a:bodyPr wrap="none" rtlCol="0">
            <a:spAutoFit/>
          </a:bodyPr>
          <a:lstStyle/>
          <a:p>
            <a:r>
              <a:rPr lang="fr-FR" sz="2400" dirty="0"/>
              <a:t>c</a:t>
            </a:r>
          </a:p>
        </p:txBody>
      </p:sp>
      <p:cxnSp>
        <p:nvCxnSpPr>
          <p:cNvPr id="73" name="Connecteur en arc 72"/>
          <p:cNvCxnSpPr>
            <a:stCxn id="49" idx="0"/>
            <a:endCxn id="52" idx="0"/>
          </p:cNvCxnSpPr>
          <p:nvPr/>
        </p:nvCxnSpPr>
        <p:spPr>
          <a:xfrm rot="5400000" flipH="1" flipV="1">
            <a:off x="5652119" y="3332481"/>
            <a:ext cx="12700" cy="4310268"/>
          </a:xfrm>
          <a:prstGeom prst="curvedConnector3">
            <a:avLst>
              <a:gd name="adj1" fmla="val 1069411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5364088" y="4089846"/>
            <a:ext cx="346570" cy="461665"/>
          </a:xfrm>
          <a:prstGeom prst="rect">
            <a:avLst/>
          </a:prstGeom>
          <a:noFill/>
        </p:spPr>
        <p:txBody>
          <a:bodyPr wrap="none" rtlCol="0">
            <a:spAutoFit/>
          </a:bodyPr>
          <a:lstStyle/>
          <a:p>
            <a:r>
              <a:rPr lang="fr-FR" sz="2400" dirty="0"/>
              <a:t>d</a:t>
            </a:r>
          </a:p>
        </p:txBody>
      </p:sp>
      <p:cxnSp>
        <p:nvCxnSpPr>
          <p:cNvPr id="75" name="Connecteur en arc 74"/>
          <p:cNvCxnSpPr>
            <a:stCxn id="50" idx="0"/>
            <a:endCxn id="52" idx="1"/>
          </p:cNvCxnSpPr>
          <p:nvPr/>
        </p:nvCxnSpPr>
        <p:spPr>
          <a:xfrm rot="16200000" flipH="1">
            <a:off x="6252820" y="4171939"/>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6601694" y="4737918"/>
            <a:ext cx="346570" cy="461665"/>
          </a:xfrm>
          <a:prstGeom prst="rect">
            <a:avLst/>
          </a:prstGeom>
          <a:noFill/>
        </p:spPr>
        <p:txBody>
          <a:bodyPr wrap="none" rtlCol="0">
            <a:spAutoFit/>
          </a:bodyPr>
          <a:lstStyle/>
          <a:p>
            <a:r>
              <a:rPr lang="fr-FR" sz="2400" dirty="0"/>
              <a:t>d</a:t>
            </a:r>
          </a:p>
        </p:txBody>
      </p:sp>
      <p:cxnSp>
        <p:nvCxnSpPr>
          <p:cNvPr id="77" name="Connecteur droit avec flèche 76"/>
          <p:cNvCxnSpPr>
            <a:stCxn id="49" idx="6"/>
            <a:endCxn id="50" idx="2"/>
          </p:cNvCxnSpPr>
          <p:nvPr/>
        </p:nvCxnSpPr>
        <p:spPr>
          <a:xfrm>
            <a:off x="3718115" y="5768930"/>
            <a:ext cx="9979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a:stCxn id="50" idx="6"/>
            <a:endCxn id="51" idx="2"/>
          </p:cNvCxnSpPr>
          <p:nvPr/>
        </p:nvCxnSpPr>
        <p:spPr>
          <a:xfrm>
            <a:off x="5158275" y="5768930"/>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4355976" y="4665910"/>
            <a:ext cx="314510" cy="461665"/>
          </a:xfrm>
          <a:prstGeom prst="rect">
            <a:avLst/>
          </a:prstGeom>
          <a:noFill/>
        </p:spPr>
        <p:txBody>
          <a:bodyPr wrap="none" rtlCol="0">
            <a:spAutoFit/>
          </a:bodyPr>
          <a:lstStyle/>
          <a:p>
            <a:r>
              <a:rPr lang="fr-FR" sz="2400" dirty="0"/>
              <a: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96705" y="1708940"/>
            <a:ext cx="442260" cy="562630"/>
          </a:xfrm>
          <a:prstGeom prst="ellipse">
            <a:avLst/>
          </a:prstGeom>
          <a:noFill/>
          <a:ln>
            <a:solidFill>
              <a:schemeClr val="tx1"/>
            </a:solidFill>
          </a:ln>
        </p:spPr>
        <p:txBody>
          <a:bodyPr wrap="none" rtlCol="0">
            <a:spAutoFit/>
          </a:bodyPr>
          <a:lstStyle/>
          <a:p>
            <a:r>
              <a:rPr lang="fr-FR" sz="2000" dirty="0"/>
              <a:t>1</a:t>
            </a:r>
          </a:p>
        </p:txBody>
      </p:sp>
      <p:sp>
        <p:nvSpPr>
          <p:cNvPr id="4" name="ZoneTexte 3"/>
          <p:cNvSpPr txBox="1"/>
          <p:nvPr/>
        </p:nvSpPr>
        <p:spPr>
          <a:xfrm>
            <a:off x="2836865" y="1708940"/>
            <a:ext cx="442260" cy="562630"/>
          </a:xfrm>
          <a:prstGeom prst="ellipse">
            <a:avLst/>
          </a:prstGeom>
          <a:noFill/>
          <a:ln>
            <a:solidFill>
              <a:schemeClr val="tx1"/>
            </a:solidFill>
          </a:ln>
        </p:spPr>
        <p:txBody>
          <a:bodyPr wrap="none" rtlCol="0">
            <a:spAutoFit/>
          </a:bodyPr>
          <a:lstStyle/>
          <a:p>
            <a:r>
              <a:rPr lang="fr-FR" sz="2000" dirty="0"/>
              <a:t>2</a:t>
            </a:r>
          </a:p>
        </p:txBody>
      </p:sp>
      <p:sp>
        <p:nvSpPr>
          <p:cNvPr id="5" name="ZoneTexte 4"/>
          <p:cNvSpPr txBox="1"/>
          <p:nvPr/>
        </p:nvSpPr>
        <p:spPr>
          <a:xfrm>
            <a:off x="4266813" y="1708940"/>
            <a:ext cx="442260" cy="562630"/>
          </a:xfrm>
          <a:prstGeom prst="ellipse">
            <a:avLst/>
          </a:prstGeom>
          <a:noFill/>
          <a:ln>
            <a:solidFill>
              <a:schemeClr val="tx1"/>
            </a:solidFill>
          </a:ln>
        </p:spPr>
        <p:txBody>
          <a:bodyPr wrap="none" rtlCol="0">
            <a:spAutoFit/>
          </a:bodyPr>
          <a:lstStyle/>
          <a:p>
            <a:r>
              <a:rPr lang="fr-FR" sz="2000" dirty="0"/>
              <a:t>3</a:t>
            </a:r>
          </a:p>
        </p:txBody>
      </p:sp>
      <p:sp>
        <p:nvSpPr>
          <p:cNvPr id="6" name="ZoneTexte 5"/>
          <p:cNvSpPr txBox="1"/>
          <p:nvPr/>
        </p:nvSpPr>
        <p:spPr>
          <a:xfrm>
            <a:off x="5706973" y="1708940"/>
            <a:ext cx="442260" cy="562630"/>
          </a:xfrm>
          <a:prstGeom prst="ellipse">
            <a:avLst/>
          </a:prstGeom>
          <a:noFill/>
          <a:ln>
            <a:solidFill>
              <a:schemeClr val="tx1"/>
            </a:solidFill>
          </a:ln>
        </p:spPr>
        <p:txBody>
          <a:bodyPr wrap="none" rtlCol="0">
            <a:spAutoFit/>
          </a:bodyPr>
          <a:lstStyle/>
          <a:p>
            <a:r>
              <a:rPr lang="fr-FR" sz="2000" dirty="0"/>
              <a:t>4</a:t>
            </a:r>
          </a:p>
        </p:txBody>
      </p:sp>
      <p:cxnSp>
        <p:nvCxnSpPr>
          <p:cNvPr id="7" name="Connecteur droit avec flèche 6"/>
          <p:cNvCxnSpPr>
            <a:stCxn id="5" idx="6"/>
            <a:endCxn id="6" idx="2"/>
          </p:cNvCxnSpPr>
          <p:nvPr/>
        </p:nvCxnSpPr>
        <p:spPr>
          <a:xfrm>
            <a:off x="4709073" y="1990255"/>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925098" y="1567245"/>
            <a:ext cx="346570" cy="461665"/>
          </a:xfrm>
          <a:prstGeom prst="rect">
            <a:avLst/>
          </a:prstGeom>
          <a:noFill/>
        </p:spPr>
        <p:txBody>
          <a:bodyPr wrap="none" rtlCol="0">
            <a:spAutoFit/>
          </a:bodyPr>
          <a:lstStyle/>
          <a:p>
            <a:r>
              <a:rPr lang="fr-FR" sz="2400" dirty="0"/>
              <a:t>d</a:t>
            </a:r>
          </a:p>
        </p:txBody>
      </p:sp>
      <p:cxnSp>
        <p:nvCxnSpPr>
          <p:cNvPr id="9" name="Connecteur droit avec flèche 8"/>
          <p:cNvCxnSpPr>
            <a:endCxn id="3" idx="1"/>
          </p:cNvCxnSpPr>
          <p:nvPr/>
        </p:nvCxnSpPr>
        <p:spPr>
          <a:xfrm>
            <a:off x="1108673" y="1492916"/>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6" idx="7"/>
          </p:cNvCxnSpPr>
          <p:nvPr/>
        </p:nvCxnSpPr>
        <p:spPr>
          <a:xfrm rot="5400000" flipH="1" flipV="1">
            <a:off x="6126464" y="1408526"/>
            <a:ext cx="340810" cy="424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79512" y="260648"/>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15</a:t>
            </a:r>
            <a:endParaRPr lang="fr-FR" sz="2000" dirty="0">
              <a:solidFill>
                <a:srgbClr val="FF0000"/>
              </a:solidFill>
            </a:endParaRPr>
          </a:p>
        </p:txBody>
      </p:sp>
      <p:cxnSp>
        <p:nvCxnSpPr>
          <p:cNvPr id="12" name="Connecteur en arc 11"/>
          <p:cNvCxnSpPr>
            <a:stCxn id="4" idx="3"/>
            <a:endCxn id="4" idx="4"/>
          </p:cNvCxnSpPr>
          <p:nvPr/>
        </p:nvCxnSpPr>
        <p:spPr>
          <a:xfrm rot="16200000" flipH="1">
            <a:off x="2938617" y="2152191"/>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80682" y="2501028"/>
            <a:ext cx="332142" cy="461665"/>
          </a:xfrm>
          <a:prstGeom prst="rect">
            <a:avLst/>
          </a:prstGeom>
          <a:noFill/>
        </p:spPr>
        <p:txBody>
          <a:bodyPr wrap="none" rtlCol="0">
            <a:spAutoFit/>
          </a:bodyPr>
          <a:lstStyle/>
          <a:p>
            <a:r>
              <a:rPr lang="fr-FR" sz="2400" dirty="0"/>
              <a:t>a</a:t>
            </a:r>
          </a:p>
        </p:txBody>
      </p:sp>
      <p:cxnSp>
        <p:nvCxnSpPr>
          <p:cNvPr id="14" name="Connecteur en arc 13"/>
          <p:cNvCxnSpPr>
            <a:stCxn id="5" idx="3"/>
            <a:endCxn id="5" idx="4"/>
          </p:cNvCxnSpPr>
          <p:nvPr/>
        </p:nvCxnSpPr>
        <p:spPr>
          <a:xfrm rot="16200000" flipH="1">
            <a:off x="4368565" y="2152191"/>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2706320" y="2501028"/>
            <a:ext cx="346570" cy="461665"/>
          </a:xfrm>
          <a:prstGeom prst="rect">
            <a:avLst/>
          </a:prstGeom>
          <a:noFill/>
        </p:spPr>
        <p:txBody>
          <a:bodyPr wrap="none" rtlCol="0">
            <a:spAutoFit/>
          </a:bodyPr>
          <a:lstStyle/>
          <a:p>
            <a:r>
              <a:rPr lang="fr-FR" sz="2400" dirty="0"/>
              <a:t>b</a:t>
            </a:r>
          </a:p>
        </p:txBody>
      </p:sp>
      <p:cxnSp>
        <p:nvCxnSpPr>
          <p:cNvPr id="16" name="Connecteur en arc 92"/>
          <p:cNvCxnSpPr>
            <a:stCxn id="6" idx="5"/>
            <a:endCxn id="6" idx="6"/>
          </p:cNvCxnSpPr>
          <p:nvPr/>
        </p:nvCxnSpPr>
        <p:spPr>
          <a:xfrm rot="5400000" flipH="1" flipV="1">
            <a:off x="6017389" y="2057331"/>
            <a:ext cx="198920" cy="64768"/>
          </a:xfrm>
          <a:prstGeom prst="curvedConnector4">
            <a:avLst>
              <a:gd name="adj1" fmla="val -52543"/>
              <a:gd name="adj2" fmla="val 90837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106532" y="2471411"/>
            <a:ext cx="314510" cy="461665"/>
          </a:xfrm>
          <a:prstGeom prst="rect">
            <a:avLst/>
          </a:prstGeom>
          <a:noFill/>
        </p:spPr>
        <p:txBody>
          <a:bodyPr wrap="none" rtlCol="0">
            <a:spAutoFit/>
          </a:bodyPr>
          <a:lstStyle/>
          <a:p>
            <a:r>
              <a:rPr lang="fr-FR" sz="2400" dirty="0"/>
              <a:t>c</a:t>
            </a:r>
          </a:p>
        </p:txBody>
      </p:sp>
      <p:cxnSp>
        <p:nvCxnSpPr>
          <p:cNvPr id="18" name="Connecteur en arc 17"/>
          <p:cNvCxnSpPr>
            <a:stCxn id="3" idx="3"/>
            <a:endCxn id="3" idx="4"/>
          </p:cNvCxnSpPr>
          <p:nvPr/>
        </p:nvCxnSpPr>
        <p:spPr>
          <a:xfrm rot="16200000" flipH="1">
            <a:off x="1498457" y="2152191"/>
            <a:ext cx="82395" cy="156362"/>
          </a:xfrm>
          <a:prstGeom prst="curvedConnector3">
            <a:avLst>
              <a:gd name="adj1" fmla="val 52064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6670231" y="1956902"/>
            <a:ext cx="346570" cy="461665"/>
          </a:xfrm>
          <a:prstGeom prst="rect">
            <a:avLst/>
          </a:prstGeom>
          <a:noFill/>
        </p:spPr>
        <p:txBody>
          <a:bodyPr wrap="none" rtlCol="0">
            <a:spAutoFit/>
          </a:bodyPr>
          <a:lstStyle/>
          <a:p>
            <a:r>
              <a:rPr lang="fr-FR" sz="2400" dirty="0"/>
              <a:t>d</a:t>
            </a:r>
          </a:p>
        </p:txBody>
      </p:sp>
      <p:cxnSp>
        <p:nvCxnSpPr>
          <p:cNvPr id="20" name="Connecteur en arc 19"/>
          <p:cNvCxnSpPr>
            <a:stCxn id="3" idx="0"/>
            <a:endCxn id="5" idx="1"/>
          </p:cNvCxnSpPr>
          <p:nvPr/>
        </p:nvCxnSpPr>
        <p:spPr>
          <a:xfrm rot="16200000" flipH="1">
            <a:off x="2933510" y="393264"/>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2116786" y="1567245"/>
            <a:ext cx="346570" cy="461665"/>
          </a:xfrm>
          <a:prstGeom prst="rect">
            <a:avLst/>
          </a:prstGeom>
          <a:noFill/>
        </p:spPr>
        <p:txBody>
          <a:bodyPr wrap="none" rtlCol="0">
            <a:spAutoFit/>
          </a:bodyPr>
          <a:lstStyle/>
          <a:p>
            <a:r>
              <a:rPr lang="fr-FR" sz="2400" dirty="0"/>
              <a:t>b</a:t>
            </a:r>
          </a:p>
        </p:txBody>
      </p:sp>
      <p:sp>
        <p:nvSpPr>
          <p:cNvPr id="22" name="ZoneTexte 21"/>
          <p:cNvSpPr txBox="1"/>
          <p:nvPr/>
        </p:nvSpPr>
        <p:spPr>
          <a:xfrm>
            <a:off x="3530468" y="1524854"/>
            <a:ext cx="314510" cy="461665"/>
          </a:xfrm>
          <a:prstGeom prst="rect">
            <a:avLst/>
          </a:prstGeom>
          <a:noFill/>
        </p:spPr>
        <p:txBody>
          <a:bodyPr wrap="none" rtlCol="0">
            <a:spAutoFit/>
          </a:bodyPr>
          <a:lstStyle/>
          <a:p>
            <a:r>
              <a:rPr lang="fr-FR" sz="2400" dirty="0"/>
              <a:t>c</a:t>
            </a:r>
          </a:p>
        </p:txBody>
      </p:sp>
      <p:cxnSp>
        <p:nvCxnSpPr>
          <p:cNvPr id="23" name="Connecteur en arc 22"/>
          <p:cNvCxnSpPr>
            <a:stCxn id="3" idx="0"/>
            <a:endCxn id="6" idx="0"/>
          </p:cNvCxnSpPr>
          <p:nvPr/>
        </p:nvCxnSpPr>
        <p:spPr>
          <a:xfrm rot="5400000" flipH="1" flipV="1">
            <a:off x="3772969" y="-446194"/>
            <a:ext cx="1588" cy="4310268"/>
          </a:xfrm>
          <a:prstGeom prst="curvedConnector3">
            <a:avLst>
              <a:gd name="adj1" fmla="val 8312225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484938" y="311171"/>
            <a:ext cx="346570" cy="461665"/>
          </a:xfrm>
          <a:prstGeom prst="rect">
            <a:avLst/>
          </a:prstGeom>
          <a:noFill/>
        </p:spPr>
        <p:txBody>
          <a:bodyPr wrap="none" rtlCol="0">
            <a:spAutoFit/>
          </a:bodyPr>
          <a:lstStyle/>
          <a:p>
            <a:r>
              <a:rPr lang="fr-FR" sz="2400" dirty="0"/>
              <a:t>d</a:t>
            </a:r>
          </a:p>
        </p:txBody>
      </p:sp>
      <p:cxnSp>
        <p:nvCxnSpPr>
          <p:cNvPr id="25" name="Connecteur en arc 24"/>
          <p:cNvCxnSpPr>
            <a:stCxn id="4" idx="0"/>
            <a:endCxn id="6" idx="1"/>
          </p:cNvCxnSpPr>
          <p:nvPr/>
        </p:nvCxnSpPr>
        <p:spPr>
          <a:xfrm rot="16200000" flipH="1">
            <a:off x="4373670" y="393264"/>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722544" y="959243"/>
            <a:ext cx="346570" cy="461665"/>
          </a:xfrm>
          <a:prstGeom prst="rect">
            <a:avLst/>
          </a:prstGeom>
          <a:noFill/>
        </p:spPr>
        <p:txBody>
          <a:bodyPr wrap="none" rtlCol="0">
            <a:spAutoFit/>
          </a:bodyPr>
          <a:lstStyle/>
          <a:p>
            <a:r>
              <a:rPr lang="fr-FR" sz="2400" dirty="0"/>
              <a:t>d</a:t>
            </a:r>
          </a:p>
        </p:txBody>
      </p:sp>
      <p:cxnSp>
        <p:nvCxnSpPr>
          <p:cNvPr id="27" name="Connecteur droit avec flèche 26"/>
          <p:cNvCxnSpPr>
            <a:stCxn id="3" idx="6"/>
            <a:endCxn id="4" idx="2"/>
          </p:cNvCxnSpPr>
          <p:nvPr/>
        </p:nvCxnSpPr>
        <p:spPr>
          <a:xfrm>
            <a:off x="1838965" y="1990255"/>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4" idx="6"/>
            <a:endCxn id="5" idx="2"/>
          </p:cNvCxnSpPr>
          <p:nvPr/>
        </p:nvCxnSpPr>
        <p:spPr>
          <a:xfrm>
            <a:off x="3279125" y="1990255"/>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2476826" y="887235"/>
            <a:ext cx="314510" cy="461665"/>
          </a:xfrm>
          <a:prstGeom prst="rect">
            <a:avLst/>
          </a:prstGeom>
          <a:noFill/>
        </p:spPr>
        <p:txBody>
          <a:bodyPr wrap="none" rtlCol="0">
            <a:spAutoFit/>
          </a:bodyPr>
          <a:lstStyle/>
          <a:p>
            <a:r>
              <a:rPr lang="fr-FR" sz="2400" dirty="0"/>
              <a:t>c</a:t>
            </a:r>
          </a:p>
        </p:txBody>
      </p:sp>
      <p:sp>
        <p:nvSpPr>
          <p:cNvPr id="30" name="ZoneTexte 29"/>
          <p:cNvSpPr txBox="1"/>
          <p:nvPr/>
        </p:nvSpPr>
        <p:spPr>
          <a:xfrm>
            <a:off x="4846349" y="3325054"/>
            <a:ext cx="442260" cy="562630"/>
          </a:xfrm>
          <a:prstGeom prst="ellipse">
            <a:avLst/>
          </a:prstGeom>
          <a:noFill/>
          <a:ln>
            <a:solidFill>
              <a:schemeClr val="tx1"/>
            </a:solidFill>
          </a:ln>
        </p:spPr>
        <p:txBody>
          <a:bodyPr wrap="none" rtlCol="0">
            <a:spAutoFit/>
          </a:bodyPr>
          <a:lstStyle/>
          <a:p>
            <a:r>
              <a:rPr lang="fr-FR" sz="2000" dirty="0"/>
              <a:t>0</a:t>
            </a:r>
          </a:p>
        </p:txBody>
      </p:sp>
      <p:cxnSp>
        <p:nvCxnSpPr>
          <p:cNvPr id="31" name="Connecteur en arc 111"/>
          <p:cNvCxnSpPr>
            <a:stCxn id="30" idx="5"/>
            <a:endCxn id="30" idx="6"/>
          </p:cNvCxnSpPr>
          <p:nvPr/>
        </p:nvCxnSpPr>
        <p:spPr>
          <a:xfrm rot="5400000" flipH="1" flipV="1">
            <a:off x="5156765" y="3673445"/>
            <a:ext cx="198920" cy="64767"/>
          </a:xfrm>
          <a:prstGeom prst="curvedConnector4">
            <a:avLst>
              <a:gd name="adj1" fmla="val -156342"/>
              <a:gd name="adj2" fmla="val 45295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500030" y="3638658"/>
            <a:ext cx="332142" cy="461665"/>
          </a:xfrm>
          <a:prstGeom prst="rect">
            <a:avLst/>
          </a:prstGeom>
          <a:noFill/>
        </p:spPr>
        <p:txBody>
          <a:bodyPr wrap="none" rtlCol="0">
            <a:spAutoFit/>
          </a:bodyPr>
          <a:lstStyle/>
          <a:p>
            <a:r>
              <a:rPr lang="fr-FR" sz="2400" dirty="0"/>
              <a:t>a</a:t>
            </a:r>
          </a:p>
        </p:txBody>
      </p:sp>
      <p:cxnSp>
        <p:nvCxnSpPr>
          <p:cNvPr id="33" name="Connecteur en arc 111"/>
          <p:cNvCxnSpPr>
            <a:stCxn id="4" idx="5"/>
            <a:endCxn id="30" idx="2"/>
          </p:cNvCxnSpPr>
          <p:nvPr/>
        </p:nvCxnSpPr>
        <p:spPr>
          <a:xfrm rot="16200000" flipH="1">
            <a:off x="3321756" y="2081776"/>
            <a:ext cx="1417194" cy="1631991"/>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560417" y="3109030"/>
            <a:ext cx="332142" cy="461665"/>
          </a:xfrm>
          <a:prstGeom prst="rect">
            <a:avLst/>
          </a:prstGeom>
          <a:noFill/>
        </p:spPr>
        <p:txBody>
          <a:bodyPr wrap="none" rtlCol="0">
            <a:spAutoFit/>
          </a:bodyPr>
          <a:lstStyle/>
          <a:p>
            <a:r>
              <a:rPr lang="fr-FR" sz="2400" dirty="0"/>
              <a:t>a</a:t>
            </a:r>
          </a:p>
        </p:txBody>
      </p:sp>
      <p:cxnSp>
        <p:nvCxnSpPr>
          <p:cNvPr id="35" name="Connecteur en arc 111"/>
          <p:cNvCxnSpPr>
            <a:stCxn id="5" idx="5"/>
            <a:endCxn id="30" idx="0"/>
          </p:cNvCxnSpPr>
          <p:nvPr/>
        </p:nvCxnSpPr>
        <p:spPr>
          <a:xfrm rot="16200000" flipH="1">
            <a:off x="4287953" y="2545527"/>
            <a:ext cx="1135879" cy="423173"/>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4784553" y="2316942"/>
            <a:ext cx="570990" cy="461665"/>
          </a:xfrm>
          <a:prstGeom prst="rect">
            <a:avLst/>
          </a:prstGeom>
          <a:noFill/>
        </p:spPr>
        <p:txBody>
          <a:bodyPr wrap="none" rtlCol="0">
            <a:spAutoFit/>
          </a:bodyPr>
          <a:lstStyle/>
          <a:p>
            <a:r>
              <a:rPr lang="fr-FR" sz="2400" dirty="0" err="1"/>
              <a:t>a,b</a:t>
            </a:r>
            <a:endParaRPr lang="fr-FR" sz="2400" dirty="0"/>
          </a:p>
        </p:txBody>
      </p:sp>
      <p:cxnSp>
        <p:nvCxnSpPr>
          <p:cNvPr id="37" name="Connecteur en arc 111"/>
          <p:cNvCxnSpPr>
            <a:stCxn id="6" idx="4"/>
            <a:endCxn id="30" idx="7"/>
          </p:cNvCxnSpPr>
          <p:nvPr/>
        </p:nvCxnSpPr>
        <p:spPr>
          <a:xfrm rot="5400000">
            <a:off x="5008034" y="2487379"/>
            <a:ext cx="1135879" cy="704261"/>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5653723" y="2719373"/>
            <a:ext cx="777777" cy="461665"/>
          </a:xfrm>
          <a:prstGeom prst="rect">
            <a:avLst/>
          </a:prstGeom>
          <a:noFill/>
        </p:spPr>
        <p:txBody>
          <a:bodyPr wrap="none" rtlCol="0">
            <a:spAutoFit/>
          </a:bodyPr>
          <a:lstStyle/>
          <a:p>
            <a:r>
              <a:rPr lang="fr-FR" sz="2400" dirty="0" err="1"/>
              <a:t>a,b,c</a:t>
            </a:r>
            <a:endParaRPr lang="fr-FR" sz="2400" dirty="0"/>
          </a:p>
        </p:txBody>
      </p:sp>
      <p:sp>
        <p:nvSpPr>
          <p:cNvPr id="46" name="ZoneTexte 45"/>
          <p:cNvSpPr txBox="1"/>
          <p:nvPr/>
        </p:nvSpPr>
        <p:spPr>
          <a:xfrm>
            <a:off x="1907700" y="4911551"/>
            <a:ext cx="442260" cy="562630"/>
          </a:xfrm>
          <a:prstGeom prst="ellipse">
            <a:avLst/>
          </a:prstGeom>
          <a:noFill/>
          <a:ln>
            <a:solidFill>
              <a:schemeClr val="tx1"/>
            </a:solidFill>
          </a:ln>
        </p:spPr>
        <p:txBody>
          <a:bodyPr wrap="none" rtlCol="0">
            <a:spAutoFit/>
          </a:bodyPr>
          <a:lstStyle/>
          <a:p>
            <a:r>
              <a:rPr lang="fr-FR" sz="2000" dirty="0"/>
              <a:t>1</a:t>
            </a:r>
          </a:p>
        </p:txBody>
      </p:sp>
      <p:sp>
        <p:nvSpPr>
          <p:cNvPr id="47" name="ZoneTexte 46"/>
          <p:cNvSpPr txBox="1"/>
          <p:nvPr/>
        </p:nvSpPr>
        <p:spPr>
          <a:xfrm>
            <a:off x="3347860" y="4911551"/>
            <a:ext cx="442260" cy="562630"/>
          </a:xfrm>
          <a:prstGeom prst="ellipse">
            <a:avLst/>
          </a:prstGeom>
          <a:noFill/>
          <a:ln>
            <a:solidFill>
              <a:schemeClr val="tx1"/>
            </a:solidFill>
          </a:ln>
        </p:spPr>
        <p:txBody>
          <a:bodyPr wrap="none" rtlCol="0">
            <a:spAutoFit/>
          </a:bodyPr>
          <a:lstStyle/>
          <a:p>
            <a:r>
              <a:rPr lang="fr-FR" sz="2000" dirty="0"/>
              <a:t>2</a:t>
            </a:r>
          </a:p>
        </p:txBody>
      </p:sp>
      <p:cxnSp>
        <p:nvCxnSpPr>
          <p:cNvPr id="48" name="Connecteur droit avec flèche 47"/>
          <p:cNvCxnSpPr>
            <a:stCxn id="46" idx="6"/>
            <a:endCxn id="47" idx="2"/>
          </p:cNvCxnSpPr>
          <p:nvPr/>
        </p:nvCxnSpPr>
        <p:spPr>
          <a:xfrm>
            <a:off x="2349960" y="519286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4777808" y="4911551"/>
            <a:ext cx="442260" cy="562630"/>
          </a:xfrm>
          <a:prstGeom prst="ellipse">
            <a:avLst/>
          </a:prstGeom>
          <a:noFill/>
          <a:ln>
            <a:solidFill>
              <a:schemeClr val="tx1"/>
            </a:solidFill>
          </a:ln>
        </p:spPr>
        <p:txBody>
          <a:bodyPr wrap="none" rtlCol="0">
            <a:spAutoFit/>
          </a:bodyPr>
          <a:lstStyle/>
          <a:p>
            <a:r>
              <a:rPr lang="fr-FR" sz="2000" dirty="0"/>
              <a:t>3</a:t>
            </a:r>
          </a:p>
        </p:txBody>
      </p:sp>
      <p:sp>
        <p:nvSpPr>
          <p:cNvPr id="52" name="ZoneTexte 51"/>
          <p:cNvSpPr txBox="1"/>
          <p:nvPr/>
        </p:nvSpPr>
        <p:spPr>
          <a:xfrm>
            <a:off x="6217968" y="4911551"/>
            <a:ext cx="442260" cy="562630"/>
          </a:xfrm>
          <a:prstGeom prst="ellipse">
            <a:avLst/>
          </a:prstGeom>
          <a:noFill/>
          <a:ln>
            <a:solidFill>
              <a:schemeClr val="tx1"/>
            </a:solidFill>
          </a:ln>
        </p:spPr>
        <p:txBody>
          <a:bodyPr wrap="none" rtlCol="0">
            <a:spAutoFit/>
          </a:bodyPr>
          <a:lstStyle/>
          <a:p>
            <a:r>
              <a:rPr lang="fr-FR" sz="2000" dirty="0"/>
              <a:t>4</a:t>
            </a:r>
          </a:p>
        </p:txBody>
      </p:sp>
      <p:cxnSp>
        <p:nvCxnSpPr>
          <p:cNvPr id="53" name="Connecteur droit avec flèche 52"/>
          <p:cNvCxnSpPr>
            <a:stCxn id="47" idx="6"/>
            <a:endCxn id="50" idx="2"/>
          </p:cNvCxnSpPr>
          <p:nvPr/>
        </p:nvCxnSpPr>
        <p:spPr>
          <a:xfrm>
            <a:off x="3790120" y="5192866"/>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50" idx="6"/>
            <a:endCxn id="52" idx="2"/>
          </p:cNvCxnSpPr>
          <p:nvPr/>
        </p:nvCxnSpPr>
        <p:spPr>
          <a:xfrm>
            <a:off x="5220068" y="519286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7586120" y="4911551"/>
            <a:ext cx="442260" cy="562630"/>
          </a:xfrm>
          <a:prstGeom prst="ellipse">
            <a:avLst/>
          </a:prstGeom>
          <a:noFill/>
          <a:ln>
            <a:solidFill>
              <a:schemeClr val="tx1"/>
            </a:solidFill>
          </a:ln>
        </p:spPr>
        <p:txBody>
          <a:bodyPr wrap="none" rtlCol="0">
            <a:spAutoFit/>
          </a:bodyPr>
          <a:lstStyle/>
          <a:p>
            <a:r>
              <a:rPr lang="fr-FR" sz="2000" dirty="0"/>
              <a:t>0</a:t>
            </a:r>
          </a:p>
        </p:txBody>
      </p:sp>
      <p:cxnSp>
        <p:nvCxnSpPr>
          <p:cNvPr id="57" name="Connecteur droit avec flèche 56"/>
          <p:cNvCxnSpPr>
            <a:stCxn id="52" idx="6"/>
            <a:endCxn id="56" idx="2"/>
          </p:cNvCxnSpPr>
          <p:nvPr/>
        </p:nvCxnSpPr>
        <p:spPr>
          <a:xfrm>
            <a:off x="6660228" y="5192866"/>
            <a:ext cx="9258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2655678" y="5097958"/>
            <a:ext cx="332142" cy="461665"/>
          </a:xfrm>
          <a:prstGeom prst="rect">
            <a:avLst/>
          </a:prstGeom>
          <a:noFill/>
        </p:spPr>
        <p:txBody>
          <a:bodyPr wrap="none" rtlCol="0">
            <a:spAutoFit/>
          </a:bodyPr>
          <a:lstStyle/>
          <a:p>
            <a:r>
              <a:rPr lang="fr-FR" sz="2400" dirty="0"/>
              <a:t>a</a:t>
            </a:r>
          </a:p>
        </p:txBody>
      </p:sp>
      <p:sp>
        <p:nvSpPr>
          <p:cNvPr id="59" name="ZoneTexte 58"/>
          <p:cNvSpPr txBox="1"/>
          <p:nvPr/>
        </p:nvSpPr>
        <p:spPr>
          <a:xfrm>
            <a:off x="4067940" y="5199583"/>
            <a:ext cx="346570" cy="461665"/>
          </a:xfrm>
          <a:prstGeom prst="rect">
            <a:avLst/>
          </a:prstGeom>
          <a:noFill/>
        </p:spPr>
        <p:txBody>
          <a:bodyPr wrap="none" rtlCol="0">
            <a:spAutoFit/>
          </a:bodyPr>
          <a:lstStyle/>
          <a:p>
            <a:r>
              <a:rPr lang="fr-FR" sz="2400" dirty="0"/>
              <a:t>b</a:t>
            </a:r>
          </a:p>
        </p:txBody>
      </p:sp>
      <p:sp>
        <p:nvSpPr>
          <p:cNvPr id="60" name="ZoneTexte 59"/>
          <p:cNvSpPr txBox="1"/>
          <p:nvPr/>
        </p:nvSpPr>
        <p:spPr>
          <a:xfrm>
            <a:off x="5580108" y="5127575"/>
            <a:ext cx="314510" cy="461665"/>
          </a:xfrm>
          <a:prstGeom prst="rect">
            <a:avLst/>
          </a:prstGeom>
          <a:noFill/>
        </p:spPr>
        <p:txBody>
          <a:bodyPr wrap="none" rtlCol="0">
            <a:spAutoFit/>
          </a:bodyPr>
          <a:lstStyle/>
          <a:p>
            <a:r>
              <a:rPr lang="fr-FR" sz="2400" dirty="0"/>
              <a:t>c</a:t>
            </a:r>
          </a:p>
        </p:txBody>
      </p:sp>
      <p:sp>
        <p:nvSpPr>
          <p:cNvPr id="61" name="ZoneTexte 60"/>
          <p:cNvSpPr txBox="1"/>
          <p:nvPr/>
        </p:nvSpPr>
        <p:spPr>
          <a:xfrm>
            <a:off x="6948260" y="5199583"/>
            <a:ext cx="346570" cy="461665"/>
          </a:xfrm>
          <a:prstGeom prst="rect">
            <a:avLst/>
          </a:prstGeom>
          <a:noFill/>
        </p:spPr>
        <p:txBody>
          <a:bodyPr wrap="none" rtlCol="0">
            <a:spAutoFit/>
          </a:bodyPr>
          <a:lstStyle/>
          <a:p>
            <a:r>
              <a:rPr lang="fr-FR" sz="2400" dirty="0"/>
              <a:t>d</a:t>
            </a:r>
          </a:p>
        </p:txBody>
      </p:sp>
      <p:cxnSp>
        <p:nvCxnSpPr>
          <p:cNvPr id="62" name="Connecteur droit avec flèche 61"/>
          <p:cNvCxnSpPr>
            <a:endCxn id="46" idx="1"/>
          </p:cNvCxnSpPr>
          <p:nvPr/>
        </p:nvCxnSpPr>
        <p:spPr>
          <a:xfrm>
            <a:off x="1619668" y="4695527"/>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7"/>
          </p:cNvCxnSpPr>
          <p:nvPr/>
        </p:nvCxnSpPr>
        <p:spPr>
          <a:xfrm flipV="1">
            <a:off x="7963613" y="4695532"/>
            <a:ext cx="352802" cy="2984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683567" y="4551511"/>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16</a:t>
            </a:r>
            <a:endParaRPr lang="fr-FR" sz="2000" dirty="0">
              <a:solidFill>
                <a:srgbClr val="FF0000"/>
              </a:solidFill>
            </a:endParaRPr>
          </a:p>
        </p:txBody>
      </p:sp>
      <p:cxnSp>
        <p:nvCxnSpPr>
          <p:cNvPr id="65" name="Connecteur en arc 64"/>
          <p:cNvCxnSpPr>
            <a:stCxn id="47" idx="3"/>
            <a:endCxn id="47" idx="4"/>
          </p:cNvCxnSpPr>
          <p:nvPr/>
        </p:nvCxnSpPr>
        <p:spPr>
          <a:xfrm rot="16200000" flipH="1">
            <a:off x="3449612" y="5354802"/>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1691677" y="5703639"/>
            <a:ext cx="332142" cy="461665"/>
          </a:xfrm>
          <a:prstGeom prst="rect">
            <a:avLst/>
          </a:prstGeom>
          <a:noFill/>
        </p:spPr>
        <p:txBody>
          <a:bodyPr wrap="none" rtlCol="0">
            <a:spAutoFit/>
          </a:bodyPr>
          <a:lstStyle/>
          <a:p>
            <a:r>
              <a:rPr lang="fr-FR" sz="2400" dirty="0"/>
              <a:t>a</a:t>
            </a:r>
          </a:p>
        </p:txBody>
      </p:sp>
      <p:cxnSp>
        <p:nvCxnSpPr>
          <p:cNvPr id="67" name="Connecteur en arc 66"/>
          <p:cNvCxnSpPr>
            <a:stCxn id="50" idx="3"/>
            <a:endCxn id="50" idx="4"/>
          </p:cNvCxnSpPr>
          <p:nvPr/>
        </p:nvCxnSpPr>
        <p:spPr>
          <a:xfrm rot="16200000" flipH="1">
            <a:off x="4879560" y="5354802"/>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3217315" y="5703639"/>
            <a:ext cx="346570" cy="461665"/>
          </a:xfrm>
          <a:prstGeom prst="rect">
            <a:avLst/>
          </a:prstGeom>
          <a:noFill/>
        </p:spPr>
        <p:txBody>
          <a:bodyPr wrap="none" rtlCol="0">
            <a:spAutoFit/>
          </a:bodyPr>
          <a:lstStyle/>
          <a:p>
            <a:r>
              <a:rPr lang="fr-FR" sz="2400" dirty="0"/>
              <a:t>b</a:t>
            </a:r>
          </a:p>
        </p:txBody>
      </p:sp>
      <p:cxnSp>
        <p:nvCxnSpPr>
          <p:cNvPr id="69" name="Connecteur en arc 68"/>
          <p:cNvCxnSpPr>
            <a:stCxn id="52" idx="3"/>
            <a:endCxn id="52" idx="4"/>
          </p:cNvCxnSpPr>
          <p:nvPr/>
        </p:nvCxnSpPr>
        <p:spPr>
          <a:xfrm rot="16200000" flipH="1">
            <a:off x="6319720" y="5354802"/>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4617527" y="5674022"/>
            <a:ext cx="314510" cy="461665"/>
          </a:xfrm>
          <a:prstGeom prst="rect">
            <a:avLst/>
          </a:prstGeom>
          <a:noFill/>
        </p:spPr>
        <p:txBody>
          <a:bodyPr wrap="none" rtlCol="0">
            <a:spAutoFit/>
          </a:bodyPr>
          <a:lstStyle/>
          <a:p>
            <a:r>
              <a:rPr lang="fr-FR" sz="2400" dirty="0"/>
              <a:t>c</a:t>
            </a:r>
          </a:p>
        </p:txBody>
      </p:sp>
      <p:cxnSp>
        <p:nvCxnSpPr>
          <p:cNvPr id="71" name="Connecteur en arc 70"/>
          <p:cNvCxnSpPr>
            <a:stCxn id="46" idx="3"/>
            <a:endCxn id="46" idx="4"/>
          </p:cNvCxnSpPr>
          <p:nvPr/>
        </p:nvCxnSpPr>
        <p:spPr>
          <a:xfrm rot="16200000" flipH="1">
            <a:off x="2009452" y="5354802"/>
            <a:ext cx="82395" cy="156362"/>
          </a:xfrm>
          <a:prstGeom prst="curvedConnector3">
            <a:avLst>
              <a:gd name="adj1" fmla="val 52064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5953619" y="5674022"/>
            <a:ext cx="346570" cy="461665"/>
          </a:xfrm>
          <a:prstGeom prst="rect">
            <a:avLst/>
          </a:prstGeom>
          <a:noFill/>
        </p:spPr>
        <p:txBody>
          <a:bodyPr wrap="none" rtlCol="0">
            <a:spAutoFit/>
          </a:bodyPr>
          <a:lstStyle/>
          <a:p>
            <a:r>
              <a:rPr lang="fr-FR" sz="2400" dirty="0"/>
              <a: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77412" y="548680"/>
            <a:ext cx="442260" cy="562630"/>
          </a:xfrm>
          <a:prstGeom prst="ellipse">
            <a:avLst/>
          </a:prstGeom>
          <a:noFill/>
          <a:ln>
            <a:solidFill>
              <a:schemeClr val="tx1"/>
            </a:solidFill>
          </a:ln>
        </p:spPr>
        <p:txBody>
          <a:bodyPr wrap="none" rtlCol="0">
            <a:spAutoFit/>
          </a:bodyPr>
          <a:lstStyle/>
          <a:p>
            <a:r>
              <a:rPr lang="fr-FR" sz="2000" dirty="0"/>
              <a:t>1</a:t>
            </a:r>
          </a:p>
        </p:txBody>
      </p:sp>
      <p:sp>
        <p:nvSpPr>
          <p:cNvPr id="5" name="ZoneTexte 4"/>
          <p:cNvSpPr txBox="1"/>
          <p:nvPr/>
        </p:nvSpPr>
        <p:spPr>
          <a:xfrm>
            <a:off x="2411760" y="548680"/>
            <a:ext cx="442260" cy="562630"/>
          </a:xfrm>
          <a:prstGeom prst="ellipse">
            <a:avLst/>
          </a:prstGeom>
          <a:noFill/>
          <a:ln>
            <a:solidFill>
              <a:schemeClr val="tx1"/>
            </a:solidFill>
          </a:ln>
        </p:spPr>
        <p:txBody>
          <a:bodyPr wrap="none" rtlCol="0">
            <a:spAutoFit/>
          </a:bodyPr>
          <a:lstStyle/>
          <a:p>
            <a:r>
              <a:rPr lang="fr-FR" sz="2000" dirty="0"/>
              <a:t>2</a:t>
            </a:r>
          </a:p>
        </p:txBody>
      </p:sp>
      <p:cxnSp>
        <p:nvCxnSpPr>
          <p:cNvPr id="7" name="Connecteur droit avec flèche 6"/>
          <p:cNvCxnSpPr>
            <a:stCxn id="4" idx="6"/>
            <a:endCxn id="5" idx="2"/>
          </p:cNvCxnSpPr>
          <p:nvPr/>
        </p:nvCxnSpPr>
        <p:spPr>
          <a:xfrm>
            <a:off x="1619672" y="829995"/>
            <a:ext cx="7920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481667" y="548677"/>
            <a:ext cx="442260" cy="562630"/>
          </a:xfrm>
          <a:prstGeom prst="ellipse">
            <a:avLst/>
          </a:prstGeom>
          <a:noFill/>
          <a:ln>
            <a:solidFill>
              <a:schemeClr val="tx1"/>
            </a:solidFill>
          </a:ln>
        </p:spPr>
        <p:txBody>
          <a:bodyPr wrap="none" rtlCol="0">
            <a:spAutoFit/>
          </a:bodyPr>
          <a:lstStyle/>
          <a:p>
            <a:r>
              <a:rPr lang="fr-FR" sz="2000" dirty="0"/>
              <a:t>3</a:t>
            </a:r>
          </a:p>
        </p:txBody>
      </p:sp>
      <p:sp>
        <p:nvSpPr>
          <p:cNvPr id="9" name="ZoneTexte 8"/>
          <p:cNvSpPr txBox="1"/>
          <p:nvPr/>
        </p:nvSpPr>
        <p:spPr>
          <a:xfrm>
            <a:off x="3481668" y="2132857"/>
            <a:ext cx="442260" cy="562630"/>
          </a:xfrm>
          <a:prstGeom prst="ellipse">
            <a:avLst/>
          </a:prstGeom>
          <a:noFill/>
          <a:ln>
            <a:solidFill>
              <a:schemeClr val="tx1"/>
            </a:solidFill>
          </a:ln>
        </p:spPr>
        <p:txBody>
          <a:bodyPr wrap="none" rtlCol="0">
            <a:spAutoFit/>
          </a:bodyPr>
          <a:lstStyle/>
          <a:p>
            <a:r>
              <a:rPr lang="fr-FR" sz="2000" dirty="0"/>
              <a:t>4</a:t>
            </a:r>
          </a:p>
        </p:txBody>
      </p:sp>
      <p:cxnSp>
        <p:nvCxnSpPr>
          <p:cNvPr id="10" name="Connecteur droit avec flèche 9"/>
          <p:cNvCxnSpPr>
            <a:stCxn id="5" idx="6"/>
            <a:endCxn id="8" idx="2"/>
          </p:cNvCxnSpPr>
          <p:nvPr/>
        </p:nvCxnSpPr>
        <p:spPr>
          <a:xfrm flipV="1">
            <a:off x="2854020" y="829992"/>
            <a:ext cx="627647" cy="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4"/>
            <a:endCxn id="9" idx="0"/>
          </p:cNvCxnSpPr>
          <p:nvPr/>
        </p:nvCxnSpPr>
        <p:spPr>
          <a:xfrm>
            <a:off x="3702797" y="1111307"/>
            <a:ext cx="1" cy="1021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401546" y="2132857"/>
            <a:ext cx="442260" cy="562630"/>
          </a:xfrm>
          <a:prstGeom prst="ellipse">
            <a:avLst/>
          </a:prstGeom>
          <a:noFill/>
          <a:ln>
            <a:solidFill>
              <a:schemeClr val="tx1"/>
            </a:solidFill>
          </a:ln>
        </p:spPr>
        <p:txBody>
          <a:bodyPr wrap="none" rtlCol="0">
            <a:spAutoFit/>
          </a:bodyPr>
          <a:lstStyle/>
          <a:p>
            <a:r>
              <a:rPr lang="fr-FR" sz="2000" dirty="0"/>
              <a:t>5</a:t>
            </a:r>
          </a:p>
        </p:txBody>
      </p:sp>
      <p:cxnSp>
        <p:nvCxnSpPr>
          <p:cNvPr id="18" name="Connecteur droit avec flèche 17"/>
          <p:cNvCxnSpPr>
            <a:stCxn id="9" idx="2"/>
            <a:endCxn id="17" idx="6"/>
          </p:cNvCxnSpPr>
          <p:nvPr/>
        </p:nvCxnSpPr>
        <p:spPr>
          <a:xfrm rot="10800000">
            <a:off x="2843806" y="2414172"/>
            <a:ext cx="63786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1719578" y="735087"/>
            <a:ext cx="332142" cy="461665"/>
          </a:xfrm>
          <a:prstGeom prst="rect">
            <a:avLst/>
          </a:prstGeom>
          <a:noFill/>
        </p:spPr>
        <p:txBody>
          <a:bodyPr wrap="none" rtlCol="0">
            <a:spAutoFit/>
          </a:bodyPr>
          <a:lstStyle/>
          <a:p>
            <a:r>
              <a:rPr lang="fr-FR" sz="2400" dirty="0"/>
              <a:t>a</a:t>
            </a:r>
          </a:p>
        </p:txBody>
      </p:sp>
      <p:sp>
        <p:nvSpPr>
          <p:cNvPr id="39" name="ZoneTexte 38"/>
          <p:cNvSpPr txBox="1"/>
          <p:nvPr/>
        </p:nvSpPr>
        <p:spPr>
          <a:xfrm>
            <a:off x="2915816" y="836709"/>
            <a:ext cx="346570" cy="461665"/>
          </a:xfrm>
          <a:prstGeom prst="rect">
            <a:avLst/>
          </a:prstGeom>
          <a:noFill/>
        </p:spPr>
        <p:txBody>
          <a:bodyPr wrap="none" rtlCol="0">
            <a:spAutoFit/>
          </a:bodyPr>
          <a:lstStyle/>
          <a:p>
            <a:r>
              <a:rPr lang="fr-FR" sz="2400" dirty="0"/>
              <a:t>b</a:t>
            </a:r>
          </a:p>
        </p:txBody>
      </p:sp>
      <p:sp>
        <p:nvSpPr>
          <p:cNvPr id="42" name="ZoneTexte 41"/>
          <p:cNvSpPr txBox="1"/>
          <p:nvPr/>
        </p:nvSpPr>
        <p:spPr>
          <a:xfrm>
            <a:off x="3419872" y="1268760"/>
            <a:ext cx="314510" cy="461665"/>
          </a:xfrm>
          <a:prstGeom prst="rect">
            <a:avLst/>
          </a:prstGeom>
          <a:noFill/>
        </p:spPr>
        <p:txBody>
          <a:bodyPr wrap="none" rtlCol="0">
            <a:spAutoFit/>
          </a:bodyPr>
          <a:lstStyle/>
          <a:p>
            <a:r>
              <a:rPr lang="fr-FR" sz="2400" dirty="0"/>
              <a:t>c</a:t>
            </a:r>
          </a:p>
        </p:txBody>
      </p:sp>
      <p:sp>
        <p:nvSpPr>
          <p:cNvPr id="44" name="ZoneTexte 43"/>
          <p:cNvSpPr txBox="1"/>
          <p:nvPr/>
        </p:nvSpPr>
        <p:spPr>
          <a:xfrm>
            <a:off x="3001295" y="1988841"/>
            <a:ext cx="346570" cy="461665"/>
          </a:xfrm>
          <a:prstGeom prst="rect">
            <a:avLst/>
          </a:prstGeom>
          <a:noFill/>
        </p:spPr>
        <p:txBody>
          <a:bodyPr wrap="none" rtlCol="0">
            <a:spAutoFit/>
          </a:bodyPr>
          <a:lstStyle/>
          <a:p>
            <a:r>
              <a:rPr lang="fr-FR" sz="2400" dirty="0"/>
              <a:t>d</a:t>
            </a:r>
          </a:p>
        </p:txBody>
      </p:sp>
      <p:cxnSp>
        <p:nvCxnSpPr>
          <p:cNvPr id="45" name="Connecteur droit avec flèche 44"/>
          <p:cNvCxnSpPr>
            <a:endCxn id="4" idx="1"/>
          </p:cNvCxnSpPr>
          <p:nvPr/>
        </p:nvCxnSpPr>
        <p:spPr>
          <a:xfrm>
            <a:off x="889380" y="332656"/>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17" idx="3"/>
          </p:cNvCxnSpPr>
          <p:nvPr/>
        </p:nvCxnSpPr>
        <p:spPr>
          <a:xfrm rot="5400000">
            <a:off x="2175100" y="2561722"/>
            <a:ext cx="239845" cy="3425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107504" y="44624"/>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17</a:t>
            </a:r>
            <a:endParaRPr lang="fr-FR" sz="2000" dirty="0">
              <a:solidFill>
                <a:srgbClr val="FF0000"/>
              </a:solidFill>
            </a:endParaRPr>
          </a:p>
        </p:txBody>
      </p:sp>
      <p:cxnSp>
        <p:nvCxnSpPr>
          <p:cNvPr id="70" name="Connecteur en arc 69"/>
          <p:cNvCxnSpPr>
            <a:stCxn id="5" idx="3"/>
            <a:endCxn id="5" idx="4"/>
          </p:cNvCxnSpPr>
          <p:nvPr/>
        </p:nvCxnSpPr>
        <p:spPr>
          <a:xfrm rot="16200000" flipH="1">
            <a:off x="2513512" y="991931"/>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961389" y="1340768"/>
            <a:ext cx="332142" cy="461665"/>
          </a:xfrm>
          <a:prstGeom prst="rect">
            <a:avLst/>
          </a:prstGeom>
          <a:noFill/>
        </p:spPr>
        <p:txBody>
          <a:bodyPr wrap="none" rtlCol="0">
            <a:spAutoFit/>
          </a:bodyPr>
          <a:lstStyle/>
          <a:p>
            <a:r>
              <a:rPr lang="fr-FR" sz="2400" dirty="0"/>
              <a:t>a</a:t>
            </a:r>
          </a:p>
        </p:txBody>
      </p:sp>
      <p:cxnSp>
        <p:nvCxnSpPr>
          <p:cNvPr id="79" name="Connecteur en arc 78"/>
          <p:cNvCxnSpPr>
            <a:stCxn id="8" idx="7"/>
            <a:endCxn id="8" idx="6"/>
          </p:cNvCxnSpPr>
          <p:nvPr/>
        </p:nvCxnSpPr>
        <p:spPr>
          <a:xfrm rot="16200000" flipH="1">
            <a:off x="3792083" y="698148"/>
            <a:ext cx="198920" cy="64768"/>
          </a:xfrm>
          <a:prstGeom prst="curvedConnector4">
            <a:avLst>
              <a:gd name="adj1" fmla="val -97028"/>
              <a:gd name="adj2" fmla="val 77174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2281215" y="1340768"/>
            <a:ext cx="346570" cy="461665"/>
          </a:xfrm>
          <a:prstGeom prst="rect">
            <a:avLst/>
          </a:prstGeom>
          <a:noFill/>
        </p:spPr>
        <p:txBody>
          <a:bodyPr wrap="none" rtlCol="0">
            <a:spAutoFit/>
          </a:bodyPr>
          <a:lstStyle/>
          <a:p>
            <a:r>
              <a:rPr lang="fr-FR" sz="2400" dirty="0"/>
              <a:t>b</a:t>
            </a:r>
          </a:p>
        </p:txBody>
      </p:sp>
      <p:cxnSp>
        <p:nvCxnSpPr>
          <p:cNvPr id="85" name="Connecteur en arc 84"/>
          <p:cNvCxnSpPr>
            <a:stCxn id="9" idx="6"/>
            <a:endCxn id="9" idx="5"/>
          </p:cNvCxnSpPr>
          <p:nvPr/>
        </p:nvCxnSpPr>
        <p:spPr>
          <a:xfrm flipH="1">
            <a:off x="3859160" y="2414172"/>
            <a:ext cx="64768" cy="198920"/>
          </a:xfrm>
          <a:prstGeom prst="curvedConnector4">
            <a:avLst>
              <a:gd name="adj1" fmla="val -557891"/>
              <a:gd name="adj2" fmla="val 2563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4113474" y="735087"/>
            <a:ext cx="314510" cy="461665"/>
          </a:xfrm>
          <a:prstGeom prst="rect">
            <a:avLst/>
          </a:prstGeom>
          <a:noFill/>
        </p:spPr>
        <p:txBody>
          <a:bodyPr wrap="none" rtlCol="0">
            <a:spAutoFit/>
          </a:bodyPr>
          <a:lstStyle/>
          <a:p>
            <a:r>
              <a:rPr lang="fr-FR" sz="2400" dirty="0"/>
              <a:t>c</a:t>
            </a:r>
          </a:p>
        </p:txBody>
      </p:sp>
      <p:cxnSp>
        <p:nvCxnSpPr>
          <p:cNvPr id="94" name="Connecteur en arc 93"/>
          <p:cNvCxnSpPr>
            <a:stCxn id="4" idx="3"/>
            <a:endCxn id="4" idx="4"/>
          </p:cNvCxnSpPr>
          <p:nvPr/>
        </p:nvCxnSpPr>
        <p:spPr>
          <a:xfrm rot="16200000" flipH="1">
            <a:off x="1279164" y="991931"/>
            <a:ext cx="82395" cy="156362"/>
          </a:xfrm>
          <a:prstGeom prst="curvedConnector3">
            <a:avLst>
              <a:gd name="adj1" fmla="val 52064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4211960" y="2132856"/>
            <a:ext cx="346570" cy="461665"/>
          </a:xfrm>
          <a:prstGeom prst="rect">
            <a:avLst/>
          </a:prstGeom>
          <a:noFill/>
        </p:spPr>
        <p:txBody>
          <a:bodyPr wrap="none" rtlCol="0">
            <a:spAutoFit/>
          </a:bodyPr>
          <a:lstStyle/>
          <a:p>
            <a:r>
              <a:rPr lang="fr-FR" sz="2400" dirty="0"/>
              <a:t>d</a:t>
            </a:r>
          </a:p>
        </p:txBody>
      </p:sp>
      <p:cxnSp>
        <p:nvCxnSpPr>
          <p:cNvPr id="38" name="Connecteur droit avec flèche 37"/>
          <p:cNvCxnSpPr>
            <a:endCxn id="5" idx="1"/>
          </p:cNvCxnSpPr>
          <p:nvPr/>
        </p:nvCxnSpPr>
        <p:spPr>
          <a:xfrm>
            <a:off x="2195737" y="362273"/>
            <a:ext cx="280791" cy="2688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a:endCxn id="8" idx="1"/>
          </p:cNvCxnSpPr>
          <p:nvPr/>
        </p:nvCxnSpPr>
        <p:spPr>
          <a:xfrm>
            <a:off x="3275856" y="362270"/>
            <a:ext cx="270579" cy="2688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endCxn id="9" idx="7"/>
          </p:cNvCxnSpPr>
          <p:nvPr/>
        </p:nvCxnSpPr>
        <p:spPr>
          <a:xfrm rot="5400000">
            <a:off x="3850347" y="1925646"/>
            <a:ext cx="298419" cy="2807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971601" y="2132857"/>
            <a:ext cx="442260" cy="562630"/>
          </a:xfrm>
          <a:prstGeom prst="ellipse">
            <a:avLst/>
          </a:prstGeom>
          <a:noFill/>
          <a:ln>
            <a:solidFill>
              <a:schemeClr val="tx1"/>
            </a:solidFill>
          </a:ln>
        </p:spPr>
        <p:txBody>
          <a:bodyPr wrap="none" rtlCol="0">
            <a:spAutoFit/>
          </a:bodyPr>
          <a:lstStyle/>
          <a:p>
            <a:r>
              <a:rPr lang="fr-FR" sz="2000" dirty="0"/>
              <a:t>0</a:t>
            </a:r>
          </a:p>
        </p:txBody>
      </p:sp>
      <p:cxnSp>
        <p:nvCxnSpPr>
          <p:cNvPr id="76" name="Connecteur droit avec flèche 75"/>
          <p:cNvCxnSpPr>
            <a:stCxn id="17" idx="2"/>
            <a:endCxn id="73" idx="6"/>
          </p:cNvCxnSpPr>
          <p:nvPr/>
        </p:nvCxnSpPr>
        <p:spPr>
          <a:xfrm flipH="1">
            <a:off x="1413861" y="2414172"/>
            <a:ext cx="98768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1434443" y="1959224"/>
            <a:ext cx="1049326" cy="461665"/>
          </a:xfrm>
          <a:prstGeom prst="rect">
            <a:avLst/>
          </a:prstGeom>
          <a:noFill/>
        </p:spPr>
        <p:txBody>
          <a:bodyPr wrap="none" rtlCol="0">
            <a:spAutoFit/>
          </a:bodyPr>
          <a:lstStyle/>
          <a:p>
            <a:r>
              <a:rPr lang="fr-FR" sz="2400" dirty="0" err="1"/>
              <a:t>a,b,c,d</a:t>
            </a:r>
            <a:endParaRPr lang="fr-FR" sz="2400" dirty="0"/>
          </a:p>
        </p:txBody>
      </p:sp>
      <p:sp>
        <p:nvSpPr>
          <p:cNvPr id="97" name="ZoneTexte 96"/>
          <p:cNvSpPr txBox="1"/>
          <p:nvPr/>
        </p:nvSpPr>
        <p:spPr>
          <a:xfrm>
            <a:off x="2339749" y="5631631"/>
            <a:ext cx="442260" cy="562630"/>
          </a:xfrm>
          <a:prstGeom prst="ellipse">
            <a:avLst/>
          </a:prstGeom>
          <a:noFill/>
          <a:ln>
            <a:solidFill>
              <a:schemeClr val="tx1"/>
            </a:solidFill>
          </a:ln>
        </p:spPr>
        <p:txBody>
          <a:bodyPr wrap="none" rtlCol="0">
            <a:spAutoFit/>
          </a:bodyPr>
          <a:lstStyle/>
          <a:p>
            <a:r>
              <a:rPr lang="fr-FR" sz="2000" dirty="0"/>
              <a:t>1</a:t>
            </a:r>
          </a:p>
        </p:txBody>
      </p:sp>
      <p:sp>
        <p:nvSpPr>
          <p:cNvPr id="100" name="ZoneTexte 99"/>
          <p:cNvSpPr txBox="1"/>
          <p:nvPr/>
        </p:nvSpPr>
        <p:spPr>
          <a:xfrm>
            <a:off x="3779909" y="5631631"/>
            <a:ext cx="442260" cy="562630"/>
          </a:xfrm>
          <a:prstGeom prst="ellipse">
            <a:avLst/>
          </a:prstGeom>
          <a:noFill/>
          <a:ln>
            <a:solidFill>
              <a:schemeClr val="tx1"/>
            </a:solidFill>
          </a:ln>
        </p:spPr>
        <p:txBody>
          <a:bodyPr wrap="none" rtlCol="0">
            <a:spAutoFit/>
          </a:bodyPr>
          <a:lstStyle/>
          <a:p>
            <a:r>
              <a:rPr lang="fr-FR" sz="2000" dirty="0"/>
              <a:t>2</a:t>
            </a:r>
          </a:p>
        </p:txBody>
      </p:sp>
      <p:cxnSp>
        <p:nvCxnSpPr>
          <p:cNvPr id="101" name="Connecteur droit avec flèche 100"/>
          <p:cNvCxnSpPr>
            <a:stCxn id="97" idx="6"/>
            <a:endCxn id="100" idx="2"/>
          </p:cNvCxnSpPr>
          <p:nvPr/>
        </p:nvCxnSpPr>
        <p:spPr>
          <a:xfrm>
            <a:off x="2782009" y="591294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ZoneTexte 102"/>
          <p:cNvSpPr txBox="1"/>
          <p:nvPr/>
        </p:nvSpPr>
        <p:spPr>
          <a:xfrm>
            <a:off x="5209857" y="5631631"/>
            <a:ext cx="442260" cy="562630"/>
          </a:xfrm>
          <a:prstGeom prst="ellipse">
            <a:avLst/>
          </a:prstGeom>
          <a:noFill/>
          <a:ln>
            <a:solidFill>
              <a:schemeClr val="tx1"/>
            </a:solidFill>
          </a:ln>
        </p:spPr>
        <p:txBody>
          <a:bodyPr wrap="none" rtlCol="0">
            <a:spAutoFit/>
          </a:bodyPr>
          <a:lstStyle/>
          <a:p>
            <a:r>
              <a:rPr lang="fr-FR" sz="2000" dirty="0"/>
              <a:t>3</a:t>
            </a:r>
          </a:p>
        </p:txBody>
      </p:sp>
      <p:sp>
        <p:nvSpPr>
          <p:cNvPr id="104" name="ZoneTexte 103"/>
          <p:cNvSpPr txBox="1"/>
          <p:nvPr/>
        </p:nvSpPr>
        <p:spPr>
          <a:xfrm>
            <a:off x="6650017" y="5631631"/>
            <a:ext cx="442260" cy="562630"/>
          </a:xfrm>
          <a:prstGeom prst="ellipse">
            <a:avLst/>
          </a:prstGeom>
          <a:noFill/>
          <a:ln>
            <a:solidFill>
              <a:schemeClr val="tx1"/>
            </a:solidFill>
          </a:ln>
        </p:spPr>
        <p:txBody>
          <a:bodyPr wrap="none" rtlCol="0">
            <a:spAutoFit/>
          </a:bodyPr>
          <a:lstStyle/>
          <a:p>
            <a:r>
              <a:rPr lang="fr-FR" sz="2000" dirty="0"/>
              <a:t>4</a:t>
            </a:r>
          </a:p>
        </p:txBody>
      </p:sp>
      <p:cxnSp>
        <p:nvCxnSpPr>
          <p:cNvPr id="105" name="Connecteur droit avec flèche 104"/>
          <p:cNvCxnSpPr>
            <a:stCxn id="100" idx="6"/>
            <a:endCxn id="103" idx="2"/>
          </p:cNvCxnSpPr>
          <p:nvPr/>
        </p:nvCxnSpPr>
        <p:spPr>
          <a:xfrm>
            <a:off x="4222169" y="5912946"/>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p:cNvCxnSpPr>
            <a:stCxn id="103" idx="6"/>
            <a:endCxn id="104" idx="2"/>
          </p:cNvCxnSpPr>
          <p:nvPr/>
        </p:nvCxnSpPr>
        <p:spPr>
          <a:xfrm>
            <a:off x="5652117" y="591294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ZoneTexte 107"/>
          <p:cNvSpPr txBox="1"/>
          <p:nvPr/>
        </p:nvSpPr>
        <p:spPr>
          <a:xfrm>
            <a:off x="8018169" y="5631631"/>
            <a:ext cx="442260" cy="562630"/>
          </a:xfrm>
          <a:prstGeom prst="ellipse">
            <a:avLst/>
          </a:prstGeom>
          <a:noFill/>
          <a:ln>
            <a:solidFill>
              <a:schemeClr val="tx1"/>
            </a:solidFill>
          </a:ln>
        </p:spPr>
        <p:txBody>
          <a:bodyPr wrap="none" rtlCol="0">
            <a:spAutoFit/>
          </a:bodyPr>
          <a:lstStyle/>
          <a:p>
            <a:r>
              <a:rPr lang="fr-FR" sz="2000" dirty="0"/>
              <a:t>0</a:t>
            </a:r>
          </a:p>
        </p:txBody>
      </p:sp>
      <p:cxnSp>
        <p:nvCxnSpPr>
          <p:cNvPr id="109" name="Connecteur droit avec flèche 108"/>
          <p:cNvCxnSpPr>
            <a:stCxn id="104" idx="6"/>
            <a:endCxn id="108" idx="2"/>
          </p:cNvCxnSpPr>
          <p:nvPr/>
        </p:nvCxnSpPr>
        <p:spPr>
          <a:xfrm>
            <a:off x="7092277" y="5912946"/>
            <a:ext cx="9258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ZoneTexte 111"/>
          <p:cNvSpPr txBox="1"/>
          <p:nvPr/>
        </p:nvSpPr>
        <p:spPr>
          <a:xfrm>
            <a:off x="3087727" y="5818038"/>
            <a:ext cx="332142" cy="461665"/>
          </a:xfrm>
          <a:prstGeom prst="rect">
            <a:avLst/>
          </a:prstGeom>
          <a:noFill/>
        </p:spPr>
        <p:txBody>
          <a:bodyPr wrap="none" rtlCol="0">
            <a:spAutoFit/>
          </a:bodyPr>
          <a:lstStyle/>
          <a:p>
            <a:r>
              <a:rPr lang="fr-FR" sz="2400" dirty="0"/>
              <a:t>a</a:t>
            </a:r>
          </a:p>
        </p:txBody>
      </p:sp>
      <p:sp>
        <p:nvSpPr>
          <p:cNvPr id="113" name="ZoneTexte 112"/>
          <p:cNvSpPr txBox="1"/>
          <p:nvPr/>
        </p:nvSpPr>
        <p:spPr>
          <a:xfrm>
            <a:off x="4499989" y="5919663"/>
            <a:ext cx="346570" cy="461665"/>
          </a:xfrm>
          <a:prstGeom prst="rect">
            <a:avLst/>
          </a:prstGeom>
          <a:noFill/>
        </p:spPr>
        <p:txBody>
          <a:bodyPr wrap="none" rtlCol="0">
            <a:spAutoFit/>
          </a:bodyPr>
          <a:lstStyle/>
          <a:p>
            <a:r>
              <a:rPr lang="fr-FR" sz="2400" dirty="0"/>
              <a:t>b</a:t>
            </a:r>
          </a:p>
        </p:txBody>
      </p:sp>
      <p:sp>
        <p:nvSpPr>
          <p:cNvPr id="115" name="ZoneTexte 114"/>
          <p:cNvSpPr txBox="1"/>
          <p:nvPr/>
        </p:nvSpPr>
        <p:spPr>
          <a:xfrm>
            <a:off x="6012157" y="5847655"/>
            <a:ext cx="314510" cy="461665"/>
          </a:xfrm>
          <a:prstGeom prst="rect">
            <a:avLst/>
          </a:prstGeom>
          <a:noFill/>
        </p:spPr>
        <p:txBody>
          <a:bodyPr wrap="none" rtlCol="0">
            <a:spAutoFit/>
          </a:bodyPr>
          <a:lstStyle/>
          <a:p>
            <a:r>
              <a:rPr lang="fr-FR" sz="2400" dirty="0"/>
              <a:t>c</a:t>
            </a:r>
          </a:p>
        </p:txBody>
      </p:sp>
      <p:sp>
        <p:nvSpPr>
          <p:cNvPr id="116" name="ZoneTexte 115"/>
          <p:cNvSpPr txBox="1"/>
          <p:nvPr/>
        </p:nvSpPr>
        <p:spPr>
          <a:xfrm>
            <a:off x="7380309" y="5919663"/>
            <a:ext cx="346570" cy="461665"/>
          </a:xfrm>
          <a:prstGeom prst="rect">
            <a:avLst/>
          </a:prstGeom>
          <a:noFill/>
        </p:spPr>
        <p:txBody>
          <a:bodyPr wrap="none" rtlCol="0">
            <a:spAutoFit/>
          </a:bodyPr>
          <a:lstStyle/>
          <a:p>
            <a:r>
              <a:rPr lang="fr-FR" sz="2400" dirty="0"/>
              <a:t>d</a:t>
            </a:r>
          </a:p>
        </p:txBody>
      </p:sp>
      <p:cxnSp>
        <p:nvCxnSpPr>
          <p:cNvPr id="119" name="Connecteur droit avec flèche 118"/>
          <p:cNvCxnSpPr>
            <a:endCxn id="97" idx="1"/>
          </p:cNvCxnSpPr>
          <p:nvPr/>
        </p:nvCxnSpPr>
        <p:spPr>
          <a:xfrm>
            <a:off x="2051717" y="5415607"/>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Connecteur droit avec flèche 119"/>
          <p:cNvCxnSpPr>
            <a:stCxn id="108" idx="7"/>
          </p:cNvCxnSpPr>
          <p:nvPr/>
        </p:nvCxnSpPr>
        <p:spPr>
          <a:xfrm flipV="1">
            <a:off x="8395662" y="5415612"/>
            <a:ext cx="352802" cy="2984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ZoneTexte 121"/>
          <p:cNvSpPr txBox="1"/>
          <p:nvPr/>
        </p:nvSpPr>
        <p:spPr>
          <a:xfrm>
            <a:off x="7380312" y="3573016"/>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18</a:t>
            </a:r>
            <a:endParaRPr lang="fr-FR" sz="2000" dirty="0">
              <a:solidFill>
                <a:srgbClr val="FF0000"/>
              </a:solidFill>
            </a:endParaRPr>
          </a:p>
        </p:txBody>
      </p:sp>
      <p:cxnSp>
        <p:nvCxnSpPr>
          <p:cNvPr id="123" name="Connecteur en arc 122"/>
          <p:cNvCxnSpPr>
            <a:stCxn id="100" idx="3"/>
            <a:endCxn id="100" idx="4"/>
          </p:cNvCxnSpPr>
          <p:nvPr/>
        </p:nvCxnSpPr>
        <p:spPr>
          <a:xfrm rot="16200000" flipH="1">
            <a:off x="3881661" y="6074882"/>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ZoneTexte 124"/>
          <p:cNvSpPr txBox="1"/>
          <p:nvPr/>
        </p:nvSpPr>
        <p:spPr>
          <a:xfrm>
            <a:off x="3491878" y="6178078"/>
            <a:ext cx="332142" cy="461665"/>
          </a:xfrm>
          <a:prstGeom prst="rect">
            <a:avLst/>
          </a:prstGeom>
          <a:noFill/>
        </p:spPr>
        <p:txBody>
          <a:bodyPr wrap="none" rtlCol="0">
            <a:spAutoFit/>
          </a:bodyPr>
          <a:lstStyle/>
          <a:p>
            <a:r>
              <a:rPr lang="fr-FR" sz="2400" dirty="0"/>
              <a:t>a</a:t>
            </a:r>
          </a:p>
        </p:txBody>
      </p:sp>
      <p:cxnSp>
        <p:nvCxnSpPr>
          <p:cNvPr id="126" name="Connecteur en arc 125"/>
          <p:cNvCxnSpPr>
            <a:stCxn id="103" idx="3"/>
            <a:endCxn id="103" idx="4"/>
          </p:cNvCxnSpPr>
          <p:nvPr/>
        </p:nvCxnSpPr>
        <p:spPr>
          <a:xfrm rot="16200000" flipH="1">
            <a:off x="5311609" y="6074882"/>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ZoneTexte 126"/>
          <p:cNvSpPr txBox="1"/>
          <p:nvPr/>
        </p:nvSpPr>
        <p:spPr>
          <a:xfrm>
            <a:off x="5017516" y="6207695"/>
            <a:ext cx="346570" cy="461665"/>
          </a:xfrm>
          <a:prstGeom prst="rect">
            <a:avLst/>
          </a:prstGeom>
          <a:noFill/>
        </p:spPr>
        <p:txBody>
          <a:bodyPr wrap="none" rtlCol="0">
            <a:spAutoFit/>
          </a:bodyPr>
          <a:lstStyle/>
          <a:p>
            <a:r>
              <a:rPr lang="fr-FR" sz="2400" dirty="0"/>
              <a:t>b</a:t>
            </a:r>
          </a:p>
        </p:txBody>
      </p:sp>
      <p:cxnSp>
        <p:nvCxnSpPr>
          <p:cNvPr id="128" name="Connecteur en arc 127"/>
          <p:cNvCxnSpPr>
            <a:stCxn id="104" idx="3"/>
            <a:endCxn id="104" idx="4"/>
          </p:cNvCxnSpPr>
          <p:nvPr/>
        </p:nvCxnSpPr>
        <p:spPr>
          <a:xfrm rot="16200000" flipH="1">
            <a:off x="6751769" y="6074882"/>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ZoneTexte 128"/>
          <p:cNvSpPr txBox="1"/>
          <p:nvPr/>
        </p:nvSpPr>
        <p:spPr>
          <a:xfrm>
            <a:off x="6417728" y="6178078"/>
            <a:ext cx="314510" cy="461665"/>
          </a:xfrm>
          <a:prstGeom prst="rect">
            <a:avLst/>
          </a:prstGeom>
          <a:noFill/>
        </p:spPr>
        <p:txBody>
          <a:bodyPr wrap="none" rtlCol="0">
            <a:spAutoFit/>
          </a:bodyPr>
          <a:lstStyle/>
          <a:p>
            <a:r>
              <a:rPr lang="fr-FR" sz="2400" dirty="0"/>
              <a:t>c</a:t>
            </a:r>
          </a:p>
        </p:txBody>
      </p:sp>
      <p:cxnSp>
        <p:nvCxnSpPr>
          <p:cNvPr id="131" name="Connecteur en arc 130"/>
          <p:cNvCxnSpPr>
            <a:stCxn id="97" idx="0"/>
            <a:endCxn id="103" idx="1"/>
          </p:cNvCxnSpPr>
          <p:nvPr/>
        </p:nvCxnSpPr>
        <p:spPr>
          <a:xfrm rot="16200000" flipH="1">
            <a:off x="3876554" y="4315955"/>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ZoneTexte 131"/>
          <p:cNvSpPr txBox="1"/>
          <p:nvPr/>
        </p:nvSpPr>
        <p:spPr>
          <a:xfrm>
            <a:off x="3347862" y="4881934"/>
            <a:ext cx="346570" cy="461665"/>
          </a:xfrm>
          <a:prstGeom prst="rect">
            <a:avLst/>
          </a:prstGeom>
          <a:noFill/>
        </p:spPr>
        <p:txBody>
          <a:bodyPr wrap="none" rtlCol="0">
            <a:spAutoFit/>
          </a:bodyPr>
          <a:lstStyle/>
          <a:p>
            <a:r>
              <a:rPr lang="fr-FR" sz="2400" dirty="0"/>
              <a:t>b</a:t>
            </a:r>
          </a:p>
        </p:txBody>
      </p:sp>
      <p:cxnSp>
        <p:nvCxnSpPr>
          <p:cNvPr id="134" name="Connecteur en arc 133"/>
          <p:cNvCxnSpPr>
            <a:stCxn id="100" idx="0"/>
            <a:endCxn id="108" idx="1"/>
          </p:cNvCxnSpPr>
          <p:nvPr/>
        </p:nvCxnSpPr>
        <p:spPr>
          <a:xfrm rot="16200000" flipH="1">
            <a:off x="6000789" y="3631880"/>
            <a:ext cx="82395" cy="4081897"/>
          </a:xfrm>
          <a:prstGeom prst="curvedConnector3">
            <a:avLst>
              <a:gd name="adj1" fmla="val -1746266"/>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ZoneTexte 134"/>
          <p:cNvSpPr txBox="1"/>
          <p:nvPr/>
        </p:nvSpPr>
        <p:spPr>
          <a:xfrm>
            <a:off x="6677925" y="4348261"/>
            <a:ext cx="346570" cy="461665"/>
          </a:xfrm>
          <a:prstGeom prst="rect">
            <a:avLst/>
          </a:prstGeom>
          <a:noFill/>
        </p:spPr>
        <p:txBody>
          <a:bodyPr wrap="none" rtlCol="0">
            <a:spAutoFit/>
          </a:bodyPr>
          <a:lstStyle/>
          <a:p>
            <a:r>
              <a:rPr lang="fr-FR" sz="2400" dirty="0"/>
              <a:t>d</a:t>
            </a:r>
          </a:p>
        </p:txBody>
      </p:sp>
      <p:cxnSp>
        <p:nvCxnSpPr>
          <p:cNvPr id="137" name="Connecteur en arc 136"/>
          <p:cNvCxnSpPr>
            <a:stCxn id="100" idx="0"/>
            <a:endCxn id="104" idx="1"/>
          </p:cNvCxnSpPr>
          <p:nvPr/>
        </p:nvCxnSpPr>
        <p:spPr>
          <a:xfrm rot="16200000" flipH="1">
            <a:off x="5316714" y="4315955"/>
            <a:ext cx="82395" cy="2713746"/>
          </a:xfrm>
          <a:prstGeom prst="curvedConnector3">
            <a:avLst>
              <a:gd name="adj1" fmla="val -8502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ZoneTexte 137"/>
          <p:cNvSpPr txBox="1"/>
          <p:nvPr/>
        </p:nvSpPr>
        <p:spPr>
          <a:xfrm>
            <a:off x="5193592" y="4809926"/>
            <a:ext cx="314510" cy="461665"/>
          </a:xfrm>
          <a:prstGeom prst="rect">
            <a:avLst/>
          </a:prstGeom>
          <a:noFill/>
        </p:spPr>
        <p:txBody>
          <a:bodyPr wrap="none" rtlCol="0">
            <a:spAutoFit/>
          </a:bodyPr>
          <a:lstStyle/>
          <a:p>
            <a:r>
              <a:rPr lang="fr-FR" sz="2400" dirty="0"/>
              <a:t>c</a:t>
            </a:r>
          </a:p>
        </p:txBody>
      </p:sp>
      <p:cxnSp>
        <p:nvCxnSpPr>
          <p:cNvPr id="139" name="Connecteur en arc 138"/>
          <p:cNvCxnSpPr>
            <a:stCxn id="97" idx="0"/>
            <a:endCxn id="104" idx="1"/>
          </p:cNvCxnSpPr>
          <p:nvPr/>
        </p:nvCxnSpPr>
        <p:spPr>
          <a:xfrm rot="16200000" flipH="1">
            <a:off x="4596634" y="3595875"/>
            <a:ext cx="82395" cy="4153906"/>
          </a:xfrm>
          <a:prstGeom prst="curvedConnector3">
            <a:avLst>
              <a:gd name="adj1" fmla="val -170941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ZoneTexte 139"/>
          <p:cNvSpPr txBox="1"/>
          <p:nvPr/>
        </p:nvSpPr>
        <p:spPr>
          <a:xfrm>
            <a:off x="3753432" y="4233862"/>
            <a:ext cx="314510" cy="461665"/>
          </a:xfrm>
          <a:prstGeom prst="rect">
            <a:avLst/>
          </a:prstGeom>
          <a:noFill/>
        </p:spPr>
        <p:txBody>
          <a:bodyPr wrap="none" rtlCol="0">
            <a:spAutoFit/>
          </a:bodyPr>
          <a:lstStyle/>
          <a:p>
            <a:r>
              <a:rPr lang="fr-FR" sz="2400" dirty="0"/>
              <a:t>c</a:t>
            </a:r>
          </a:p>
        </p:txBody>
      </p:sp>
      <p:cxnSp>
        <p:nvCxnSpPr>
          <p:cNvPr id="141" name="Connecteur en arc 140"/>
          <p:cNvCxnSpPr>
            <a:stCxn id="97" idx="0"/>
            <a:endCxn id="108" idx="1"/>
          </p:cNvCxnSpPr>
          <p:nvPr/>
        </p:nvCxnSpPr>
        <p:spPr>
          <a:xfrm rot="16200000" flipH="1">
            <a:off x="5280709" y="2911800"/>
            <a:ext cx="82395" cy="5522057"/>
          </a:xfrm>
          <a:prstGeom prst="curvedConnector3">
            <a:avLst>
              <a:gd name="adj1" fmla="val -272548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ZoneTexte 142"/>
          <p:cNvSpPr txBox="1"/>
          <p:nvPr/>
        </p:nvSpPr>
        <p:spPr>
          <a:xfrm>
            <a:off x="5161532" y="3513782"/>
            <a:ext cx="346570" cy="461665"/>
          </a:xfrm>
          <a:prstGeom prst="rect">
            <a:avLst/>
          </a:prstGeom>
          <a:noFill/>
        </p:spPr>
        <p:txBody>
          <a:bodyPr wrap="none" rtlCol="0">
            <a:spAutoFit/>
          </a:bodyPr>
          <a:lstStyle/>
          <a:p>
            <a:r>
              <a:rPr lang="fr-FR" sz="2400" dirty="0"/>
              <a:t>d</a:t>
            </a:r>
          </a:p>
        </p:txBody>
      </p:sp>
      <p:cxnSp>
        <p:nvCxnSpPr>
          <p:cNvPr id="144" name="Connecteur en arc 143"/>
          <p:cNvCxnSpPr>
            <a:stCxn id="103" idx="0"/>
            <a:endCxn id="108" idx="1"/>
          </p:cNvCxnSpPr>
          <p:nvPr/>
        </p:nvCxnSpPr>
        <p:spPr>
          <a:xfrm rot="16200000" flipH="1">
            <a:off x="6715763" y="4346854"/>
            <a:ext cx="82395" cy="2651949"/>
          </a:xfrm>
          <a:prstGeom prst="curvedConnector3">
            <a:avLst>
              <a:gd name="adj1" fmla="val -91393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ZoneTexte 145"/>
          <p:cNvSpPr txBox="1"/>
          <p:nvPr/>
        </p:nvSpPr>
        <p:spPr>
          <a:xfrm>
            <a:off x="7038869" y="4962468"/>
            <a:ext cx="346570" cy="461665"/>
          </a:xfrm>
          <a:prstGeom prst="rect">
            <a:avLst/>
          </a:prstGeom>
          <a:noFill/>
        </p:spPr>
        <p:txBody>
          <a:bodyPr wrap="none" rtlCol="0">
            <a:spAutoFit/>
          </a:bodyPr>
          <a:lstStyle/>
          <a:p>
            <a:r>
              <a:rPr lang="fr-FR" sz="2400" dirty="0"/>
              <a: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ZoneTexte 35"/>
          <p:cNvSpPr txBox="1"/>
          <p:nvPr/>
        </p:nvSpPr>
        <p:spPr>
          <a:xfrm>
            <a:off x="993902" y="604505"/>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1</a:t>
            </a:r>
            <a:r>
              <a:rPr lang="fr-FR" sz="2000" dirty="0">
                <a:solidFill>
                  <a:srgbClr val="FF0000"/>
                </a:solidFill>
              </a:rPr>
              <a:t>9</a:t>
            </a:r>
          </a:p>
        </p:txBody>
      </p:sp>
      <p:sp>
        <p:nvSpPr>
          <p:cNvPr id="38" name="ZoneTexte 37"/>
          <p:cNvSpPr txBox="1"/>
          <p:nvPr/>
        </p:nvSpPr>
        <p:spPr>
          <a:xfrm>
            <a:off x="2002014" y="1180569"/>
            <a:ext cx="442260" cy="562630"/>
          </a:xfrm>
          <a:prstGeom prst="ellipse">
            <a:avLst/>
          </a:prstGeom>
          <a:noFill/>
          <a:ln>
            <a:solidFill>
              <a:schemeClr val="tx1"/>
            </a:solidFill>
          </a:ln>
        </p:spPr>
        <p:txBody>
          <a:bodyPr wrap="none" rtlCol="0">
            <a:spAutoFit/>
          </a:bodyPr>
          <a:lstStyle/>
          <a:p>
            <a:r>
              <a:rPr lang="fr-FR" sz="2000" dirty="0"/>
              <a:t>1</a:t>
            </a:r>
          </a:p>
        </p:txBody>
      </p:sp>
      <p:cxnSp>
        <p:nvCxnSpPr>
          <p:cNvPr id="40" name="Connecteur droit avec flèche 39"/>
          <p:cNvCxnSpPr>
            <a:stCxn id="38" idx="6"/>
            <a:endCxn id="46" idx="2"/>
          </p:cNvCxnSpPr>
          <p:nvPr/>
        </p:nvCxnSpPr>
        <p:spPr>
          <a:xfrm>
            <a:off x="2444274" y="1461884"/>
            <a:ext cx="73029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2511666" y="1030627"/>
            <a:ext cx="332142" cy="461665"/>
          </a:xfrm>
          <a:prstGeom prst="rect">
            <a:avLst/>
          </a:prstGeom>
          <a:noFill/>
        </p:spPr>
        <p:txBody>
          <a:bodyPr wrap="none" rtlCol="0">
            <a:spAutoFit/>
          </a:bodyPr>
          <a:lstStyle/>
          <a:p>
            <a:r>
              <a:rPr lang="fr-FR" sz="2400" dirty="0"/>
              <a:t>a</a:t>
            </a:r>
          </a:p>
        </p:txBody>
      </p:sp>
      <p:cxnSp>
        <p:nvCxnSpPr>
          <p:cNvPr id="43" name="Connecteur droit avec flèche 42"/>
          <p:cNvCxnSpPr>
            <a:endCxn id="38" idx="1"/>
          </p:cNvCxnSpPr>
          <p:nvPr/>
        </p:nvCxnSpPr>
        <p:spPr>
          <a:xfrm rot="16200000" flipH="1">
            <a:off x="1854350" y="1050531"/>
            <a:ext cx="304345" cy="120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3174566" y="1180569"/>
            <a:ext cx="442260" cy="562630"/>
          </a:xfrm>
          <a:prstGeom prst="ellipse">
            <a:avLst/>
          </a:prstGeom>
          <a:noFill/>
          <a:ln>
            <a:solidFill>
              <a:schemeClr val="tx1"/>
            </a:solidFill>
          </a:ln>
        </p:spPr>
        <p:txBody>
          <a:bodyPr wrap="none" rtlCol="0">
            <a:spAutoFit/>
          </a:bodyPr>
          <a:lstStyle/>
          <a:p>
            <a:r>
              <a:rPr lang="fr-FR" sz="2000" dirty="0"/>
              <a:t>2</a:t>
            </a:r>
          </a:p>
        </p:txBody>
      </p:sp>
      <p:sp>
        <p:nvSpPr>
          <p:cNvPr id="47" name="ZoneTexte 46"/>
          <p:cNvSpPr txBox="1"/>
          <p:nvPr/>
        </p:nvSpPr>
        <p:spPr>
          <a:xfrm>
            <a:off x="4319972" y="1180569"/>
            <a:ext cx="442260" cy="562630"/>
          </a:xfrm>
          <a:prstGeom prst="ellipse">
            <a:avLst/>
          </a:prstGeom>
          <a:noFill/>
          <a:ln>
            <a:solidFill>
              <a:schemeClr val="tx1"/>
            </a:solidFill>
          </a:ln>
        </p:spPr>
        <p:txBody>
          <a:bodyPr wrap="none" rtlCol="0">
            <a:spAutoFit/>
          </a:bodyPr>
          <a:lstStyle/>
          <a:p>
            <a:r>
              <a:rPr lang="fr-FR" sz="2000" dirty="0"/>
              <a:t>0</a:t>
            </a:r>
          </a:p>
        </p:txBody>
      </p:sp>
      <p:cxnSp>
        <p:nvCxnSpPr>
          <p:cNvPr id="48" name="Connecteur droit avec flèche 47"/>
          <p:cNvCxnSpPr>
            <a:stCxn id="46" idx="6"/>
            <a:endCxn id="47" idx="2"/>
          </p:cNvCxnSpPr>
          <p:nvPr/>
        </p:nvCxnSpPr>
        <p:spPr>
          <a:xfrm>
            <a:off x="3616826" y="1461884"/>
            <a:ext cx="70314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47" idx="7"/>
          </p:cNvCxnSpPr>
          <p:nvPr/>
        </p:nvCxnSpPr>
        <p:spPr>
          <a:xfrm flipV="1">
            <a:off x="4697465" y="949276"/>
            <a:ext cx="378591" cy="3136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3740418" y="1021284"/>
            <a:ext cx="332142" cy="461665"/>
          </a:xfrm>
          <a:prstGeom prst="rect">
            <a:avLst/>
          </a:prstGeom>
          <a:noFill/>
        </p:spPr>
        <p:txBody>
          <a:bodyPr wrap="none" rtlCol="0">
            <a:spAutoFit/>
          </a:bodyPr>
          <a:lstStyle/>
          <a:p>
            <a:r>
              <a:rPr lang="fr-FR" sz="2400" dirty="0"/>
              <a:t>a</a:t>
            </a:r>
          </a:p>
        </p:txBody>
      </p:sp>
      <p:cxnSp>
        <p:nvCxnSpPr>
          <p:cNvPr id="52" name="Forme 222"/>
          <p:cNvCxnSpPr>
            <a:stCxn id="47" idx="4"/>
            <a:endCxn id="47" idx="5"/>
          </p:cNvCxnSpPr>
          <p:nvPr/>
        </p:nvCxnSpPr>
        <p:spPr>
          <a:xfrm rot="5400000" flipH="1" flipV="1">
            <a:off x="4578085" y="1623820"/>
            <a:ext cx="82395" cy="156363"/>
          </a:xfrm>
          <a:prstGeom prst="curvedConnector3">
            <a:avLst>
              <a:gd name="adj1" fmla="val -27744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4244474" y="1815207"/>
            <a:ext cx="332142" cy="461665"/>
          </a:xfrm>
          <a:prstGeom prst="rect">
            <a:avLst/>
          </a:prstGeom>
          <a:noFill/>
        </p:spPr>
        <p:txBody>
          <a:bodyPr wrap="none" rtlCol="0">
            <a:spAutoFit/>
          </a:bodyPr>
          <a:lstStyle/>
          <a:p>
            <a:r>
              <a:rPr lang="fr-FR" sz="2400" dirty="0"/>
              <a:t>a</a:t>
            </a:r>
          </a:p>
        </p:txBody>
      </p:sp>
      <p:sp>
        <p:nvSpPr>
          <p:cNvPr id="16" name="ZoneTexte 15"/>
          <p:cNvSpPr txBox="1"/>
          <p:nvPr/>
        </p:nvSpPr>
        <p:spPr>
          <a:xfrm>
            <a:off x="1691680" y="4941168"/>
            <a:ext cx="442260" cy="562630"/>
          </a:xfrm>
          <a:prstGeom prst="ellipse">
            <a:avLst/>
          </a:prstGeom>
          <a:noFill/>
          <a:ln>
            <a:solidFill>
              <a:schemeClr val="tx1"/>
            </a:solidFill>
          </a:ln>
        </p:spPr>
        <p:txBody>
          <a:bodyPr wrap="none" rtlCol="0">
            <a:spAutoFit/>
          </a:bodyPr>
          <a:lstStyle/>
          <a:p>
            <a:r>
              <a:rPr lang="fr-FR" sz="2000" dirty="0"/>
              <a:t>1</a:t>
            </a:r>
          </a:p>
        </p:txBody>
      </p:sp>
      <p:sp>
        <p:nvSpPr>
          <p:cNvPr id="17" name="ZoneTexte 16"/>
          <p:cNvSpPr txBox="1"/>
          <p:nvPr/>
        </p:nvSpPr>
        <p:spPr>
          <a:xfrm>
            <a:off x="3131840" y="4941168"/>
            <a:ext cx="442260" cy="562630"/>
          </a:xfrm>
          <a:prstGeom prst="ellipse">
            <a:avLst/>
          </a:prstGeom>
          <a:noFill/>
          <a:ln>
            <a:solidFill>
              <a:schemeClr val="tx1"/>
            </a:solidFill>
          </a:ln>
        </p:spPr>
        <p:txBody>
          <a:bodyPr wrap="none" rtlCol="0">
            <a:spAutoFit/>
          </a:bodyPr>
          <a:lstStyle/>
          <a:p>
            <a:r>
              <a:rPr lang="fr-FR" sz="2000" dirty="0"/>
              <a:t>2</a:t>
            </a:r>
          </a:p>
        </p:txBody>
      </p:sp>
      <p:cxnSp>
        <p:nvCxnSpPr>
          <p:cNvPr id="18" name="Connecteur droit avec flèche 17"/>
          <p:cNvCxnSpPr>
            <a:stCxn id="16" idx="6"/>
            <a:endCxn id="17" idx="2"/>
          </p:cNvCxnSpPr>
          <p:nvPr/>
        </p:nvCxnSpPr>
        <p:spPr>
          <a:xfrm>
            <a:off x="2133940" y="5222483"/>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561788" y="4941168"/>
            <a:ext cx="442260" cy="562630"/>
          </a:xfrm>
          <a:prstGeom prst="ellipse">
            <a:avLst/>
          </a:prstGeom>
          <a:noFill/>
          <a:ln>
            <a:solidFill>
              <a:schemeClr val="tx1"/>
            </a:solidFill>
          </a:ln>
        </p:spPr>
        <p:txBody>
          <a:bodyPr wrap="none" rtlCol="0">
            <a:spAutoFit/>
          </a:bodyPr>
          <a:lstStyle/>
          <a:p>
            <a:r>
              <a:rPr lang="fr-FR" sz="2000" dirty="0"/>
              <a:t>3</a:t>
            </a:r>
          </a:p>
        </p:txBody>
      </p:sp>
      <p:sp>
        <p:nvSpPr>
          <p:cNvPr id="20" name="ZoneTexte 19"/>
          <p:cNvSpPr txBox="1"/>
          <p:nvPr/>
        </p:nvSpPr>
        <p:spPr>
          <a:xfrm>
            <a:off x="6001948" y="4941168"/>
            <a:ext cx="442260" cy="562630"/>
          </a:xfrm>
          <a:prstGeom prst="ellipse">
            <a:avLst/>
          </a:prstGeom>
          <a:noFill/>
          <a:ln>
            <a:solidFill>
              <a:schemeClr val="tx1"/>
            </a:solidFill>
          </a:ln>
        </p:spPr>
        <p:txBody>
          <a:bodyPr wrap="none" rtlCol="0">
            <a:spAutoFit/>
          </a:bodyPr>
          <a:lstStyle/>
          <a:p>
            <a:r>
              <a:rPr lang="fr-FR" sz="2000" dirty="0"/>
              <a:t>4</a:t>
            </a:r>
          </a:p>
        </p:txBody>
      </p:sp>
      <p:cxnSp>
        <p:nvCxnSpPr>
          <p:cNvPr id="21" name="Connecteur droit avec flèche 20"/>
          <p:cNvCxnSpPr>
            <a:stCxn id="17" idx="6"/>
            <a:endCxn id="19" idx="2"/>
          </p:cNvCxnSpPr>
          <p:nvPr/>
        </p:nvCxnSpPr>
        <p:spPr>
          <a:xfrm>
            <a:off x="3574100" y="5222483"/>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9" idx="6"/>
            <a:endCxn id="20" idx="2"/>
          </p:cNvCxnSpPr>
          <p:nvPr/>
        </p:nvCxnSpPr>
        <p:spPr>
          <a:xfrm>
            <a:off x="5004048" y="5222483"/>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7370100" y="4941168"/>
            <a:ext cx="442260" cy="562630"/>
          </a:xfrm>
          <a:prstGeom prst="ellipse">
            <a:avLst/>
          </a:prstGeom>
          <a:noFill/>
          <a:ln>
            <a:solidFill>
              <a:schemeClr val="tx1"/>
            </a:solidFill>
          </a:ln>
        </p:spPr>
        <p:txBody>
          <a:bodyPr wrap="none" rtlCol="0">
            <a:spAutoFit/>
          </a:bodyPr>
          <a:lstStyle/>
          <a:p>
            <a:r>
              <a:rPr lang="fr-FR" sz="2000" dirty="0"/>
              <a:t>5</a:t>
            </a:r>
          </a:p>
        </p:txBody>
      </p:sp>
      <p:cxnSp>
        <p:nvCxnSpPr>
          <p:cNvPr id="24" name="Connecteur droit avec flèche 23"/>
          <p:cNvCxnSpPr>
            <a:stCxn id="20" idx="6"/>
            <a:endCxn id="23" idx="2"/>
          </p:cNvCxnSpPr>
          <p:nvPr/>
        </p:nvCxnSpPr>
        <p:spPr>
          <a:xfrm>
            <a:off x="6444208" y="5222483"/>
            <a:ext cx="92589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3131840" y="3802473"/>
            <a:ext cx="442260" cy="562630"/>
          </a:xfrm>
          <a:prstGeom prst="ellipse">
            <a:avLst/>
          </a:prstGeom>
          <a:noFill/>
          <a:ln>
            <a:solidFill>
              <a:schemeClr val="tx1"/>
            </a:solidFill>
          </a:ln>
        </p:spPr>
        <p:txBody>
          <a:bodyPr wrap="none" rtlCol="0">
            <a:spAutoFit/>
          </a:bodyPr>
          <a:lstStyle/>
          <a:p>
            <a:r>
              <a:rPr lang="fr-FR" sz="2000" dirty="0"/>
              <a:t>6</a:t>
            </a:r>
          </a:p>
        </p:txBody>
      </p:sp>
      <p:cxnSp>
        <p:nvCxnSpPr>
          <p:cNvPr id="26" name="Connecteur droit avec flèche 25"/>
          <p:cNvCxnSpPr>
            <a:stCxn id="25" idx="4"/>
            <a:endCxn id="17" idx="0"/>
          </p:cNvCxnSpPr>
          <p:nvPr/>
        </p:nvCxnSpPr>
        <p:spPr>
          <a:xfrm rot="5400000">
            <a:off x="3064938" y="4653135"/>
            <a:ext cx="57606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4572000" y="3802473"/>
            <a:ext cx="442260" cy="562630"/>
          </a:xfrm>
          <a:prstGeom prst="ellipse">
            <a:avLst/>
          </a:prstGeom>
          <a:noFill/>
          <a:ln>
            <a:solidFill>
              <a:schemeClr val="tx1"/>
            </a:solidFill>
          </a:ln>
        </p:spPr>
        <p:txBody>
          <a:bodyPr wrap="none" rtlCol="0">
            <a:spAutoFit/>
          </a:bodyPr>
          <a:lstStyle/>
          <a:p>
            <a:r>
              <a:rPr lang="fr-FR" sz="2000" dirty="0"/>
              <a:t>7</a:t>
            </a:r>
          </a:p>
        </p:txBody>
      </p:sp>
      <p:cxnSp>
        <p:nvCxnSpPr>
          <p:cNvPr id="28" name="Connecteur droit avec flèche 27"/>
          <p:cNvCxnSpPr>
            <a:stCxn id="27" idx="4"/>
            <a:endCxn id="19" idx="0"/>
          </p:cNvCxnSpPr>
          <p:nvPr/>
        </p:nvCxnSpPr>
        <p:spPr>
          <a:xfrm rot="5400000">
            <a:off x="4499992" y="4648029"/>
            <a:ext cx="576065" cy="102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6012160" y="3802473"/>
            <a:ext cx="442260" cy="562630"/>
          </a:xfrm>
          <a:prstGeom prst="ellipse">
            <a:avLst/>
          </a:prstGeom>
          <a:noFill/>
          <a:ln>
            <a:solidFill>
              <a:schemeClr val="tx1"/>
            </a:solidFill>
          </a:ln>
        </p:spPr>
        <p:txBody>
          <a:bodyPr wrap="none" rtlCol="0">
            <a:spAutoFit/>
          </a:bodyPr>
          <a:lstStyle/>
          <a:p>
            <a:r>
              <a:rPr lang="fr-FR" sz="2000" dirty="0"/>
              <a:t>8</a:t>
            </a:r>
          </a:p>
        </p:txBody>
      </p:sp>
      <p:sp>
        <p:nvSpPr>
          <p:cNvPr id="30" name="ZoneTexte 29"/>
          <p:cNvSpPr txBox="1"/>
          <p:nvPr/>
        </p:nvSpPr>
        <p:spPr>
          <a:xfrm>
            <a:off x="7380312" y="3802473"/>
            <a:ext cx="442260" cy="562630"/>
          </a:xfrm>
          <a:prstGeom prst="ellipse">
            <a:avLst/>
          </a:prstGeom>
          <a:noFill/>
          <a:ln>
            <a:solidFill>
              <a:schemeClr val="tx1"/>
            </a:solidFill>
          </a:ln>
        </p:spPr>
        <p:txBody>
          <a:bodyPr wrap="none" rtlCol="0">
            <a:spAutoFit/>
          </a:bodyPr>
          <a:lstStyle/>
          <a:p>
            <a:r>
              <a:rPr lang="fr-FR" sz="2000" dirty="0"/>
              <a:t>0</a:t>
            </a:r>
          </a:p>
        </p:txBody>
      </p:sp>
      <p:cxnSp>
        <p:nvCxnSpPr>
          <p:cNvPr id="31" name="Connecteur droit avec flèche 30"/>
          <p:cNvCxnSpPr>
            <a:stCxn id="29" idx="4"/>
            <a:endCxn id="20" idx="0"/>
          </p:cNvCxnSpPr>
          <p:nvPr/>
        </p:nvCxnSpPr>
        <p:spPr>
          <a:xfrm rot="5400000">
            <a:off x="5940152" y="4648029"/>
            <a:ext cx="576065" cy="102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30" idx="4"/>
            <a:endCxn id="23" idx="0"/>
          </p:cNvCxnSpPr>
          <p:nvPr/>
        </p:nvCxnSpPr>
        <p:spPr>
          <a:xfrm flipH="1">
            <a:off x="7591230" y="4365103"/>
            <a:ext cx="10212" cy="5760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439658" y="5127575"/>
            <a:ext cx="332142" cy="461665"/>
          </a:xfrm>
          <a:prstGeom prst="rect">
            <a:avLst/>
          </a:prstGeom>
          <a:noFill/>
        </p:spPr>
        <p:txBody>
          <a:bodyPr wrap="none" rtlCol="0">
            <a:spAutoFit/>
          </a:bodyPr>
          <a:lstStyle/>
          <a:p>
            <a:r>
              <a:rPr lang="fr-FR" sz="2400" dirty="0"/>
              <a:t>a</a:t>
            </a:r>
          </a:p>
        </p:txBody>
      </p:sp>
      <p:sp>
        <p:nvSpPr>
          <p:cNvPr id="34" name="ZoneTexte 33"/>
          <p:cNvSpPr txBox="1"/>
          <p:nvPr/>
        </p:nvSpPr>
        <p:spPr>
          <a:xfrm>
            <a:off x="3015722" y="4335486"/>
            <a:ext cx="332142" cy="461665"/>
          </a:xfrm>
          <a:prstGeom prst="rect">
            <a:avLst/>
          </a:prstGeom>
          <a:noFill/>
        </p:spPr>
        <p:txBody>
          <a:bodyPr wrap="none" rtlCol="0">
            <a:spAutoFit/>
          </a:bodyPr>
          <a:lstStyle/>
          <a:p>
            <a:r>
              <a:rPr lang="fr-FR" sz="2400" dirty="0"/>
              <a:t>a</a:t>
            </a:r>
          </a:p>
        </p:txBody>
      </p:sp>
      <p:sp>
        <p:nvSpPr>
          <p:cNvPr id="35" name="ZoneTexte 34"/>
          <p:cNvSpPr txBox="1"/>
          <p:nvPr/>
        </p:nvSpPr>
        <p:spPr>
          <a:xfrm>
            <a:off x="3851920" y="5229200"/>
            <a:ext cx="346570" cy="461665"/>
          </a:xfrm>
          <a:prstGeom prst="rect">
            <a:avLst/>
          </a:prstGeom>
          <a:noFill/>
        </p:spPr>
        <p:txBody>
          <a:bodyPr wrap="none" rtlCol="0">
            <a:spAutoFit/>
          </a:bodyPr>
          <a:lstStyle/>
          <a:p>
            <a:r>
              <a:rPr lang="fr-FR" sz="2400" dirty="0"/>
              <a:t>b</a:t>
            </a:r>
          </a:p>
        </p:txBody>
      </p:sp>
      <p:sp>
        <p:nvSpPr>
          <p:cNvPr id="37" name="ZoneTexte 36"/>
          <p:cNvSpPr txBox="1"/>
          <p:nvPr/>
        </p:nvSpPr>
        <p:spPr>
          <a:xfrm>
            <a:off x="4427984" y="4335486"/>
            <a:ext cx="346570" cy="461665"/>
          </a:xfrm>
          <a:prstGeom prst="rect">
            <a:avLst/>
          </a:prstGeom>
          <a:noFill/>
        </p:spPr>
        <p:txBody>
          <a:bodyPr wrap="none" rtlCol="0">
            <a:spAutoFit/>
          </a:bodyPr>
          <a:lstStyle/>
          <a:p>
            <a:r>
              <a:rPr lang="fr-FR" sz="2400" dirty="0"/>
              <a:t>b</a:t>
            </a:r>
          </a:p>
        </p:txBody>
      </p:sp>
      <p:sp>
        <p:nvSpPr>
          <p:cNvPr id="39" name="ZoneTexte 38"/>
          <p:cNvSpPr txBox="1"/>
          <p:nvPr/>
        </p:nvSpPr>
        <p:spPr>
          <a:xfrm>
            <a:off x="5868144" y="4335486"/>
            <a:ext cx="314510" cy="461665"/>
          </a:xfrm>
          <a:prstGeom prst="rect">
            <a:avLst/>
          </a:prstGeom>
          <a:noFill/>
        </p:spPr>
        <p:txBody>
          <a:bodyPr wrap="none" rtlCol="0">
            <a:spAutoFit/>
          </a:bodyPr>
          <a:lstStyle/>
          <a:p>
            <a:r>
              <a:rPr lang="fr-FR" sz="2400" dirty="0"/>
              <a:t>c</a:t>
            </a:r>
          </a:p>
        </p:txBody>
      </p:sp>
      <p:sp>
        <p:nvSpPr>
          <p:cNvPr id="42" name="ZoneTexte 41"/>
          <p:cNvSpPr txBox="1"/>
          <p:nvPr/>
        </p:nvSpPr>
        <p:spPr>
          <a:xfrm>
            <a:off x="5364088" y="5157192"/>
            <a:ext cx="314510" cy="461665"/>
          </a:xfrm>
          <a:prstGeom prst="rect">
            <a:avLst/>
          </a:prstGeom>
          <a:noFill/>
        </p:spPr>
        <p:txBody>
          <a:bodyPr wrap="none" rtlCol="0">
            <a:spAutoFit/>
          </a:bodyPr>
          <a:lstStyle/>
          <a:p>
            <a:r>
              <a:rPr lang="fr-FR" sz="2400" dirty="0"/>
              <a:t>c</a:t>
            </a:r>
          </a:p>
        </p:txBody>
      </p:sp>
      <p:sp>
        <p:nvSpPr>
          <p:cNvPr id="44" name="ZoneTexte 43"/>
          <p:cNvSpPr txBox="1"/>
          <p:nvPr/>
        </p:nvSpPr>
        <p:spPr>
          <a:xfrm>
            <a:off x="7236296" y="4335486"/>
            <a:ext cx="346570" cy="461665"/>
          </a:xfrm>
          <a:prstGeom prst="rect">
            <a:avLst/>
          </a:prstGeom>
          <a:noFill/>
        </p:spPr>
        <p:txBody>
          <a:bodyPr wrap="none" rtlCol="0">
            <a:spAutoFit/>
          </a:bodyPr>
          <a:lstStyle/>
          <a:p>
            <a:r>
              <a:rPr lang="fr-FR" sz="2400" dirty="0"/>
              <a:t>d</a:t>
            </a:r>
          </a:p>
        </p:txBody>
      </p:sp>
      <p:sp>
        <p:nvSpPr>
          <p:cNvPr id="45" name="ZoneTexte 44"/>
          <p:cNvSpPr txBox="1"/>
          <p:nvPr/>
        </p:nvSpPr>
        <p:spPr>
          <a:xfrm>
            <a:off x="6732240" y="5229200"/>
            <a:ext cx="346570" cy="461665"/>
          </a:xfrm>
          <a:prstGeom prst="rect">
            <a:avLst/>
          </a:prstGeom>
          <a:noFill/>
        </p:spPr>
        <p:txBody>
          <a:bodyPr wrap="none" rtlCol="0">
            <a:spAutoFit/>
          </a:bodyPr>
          <a:lstStyle/>
          <a:p>
            <a:r>
              <a:rPr lang="fr-FR" sz="2400" dirty="0"/>
              <a:t>d</a:t>
            </a:r>
          </a:p>
        </p:txBody>
      </p:sp>
      <p:cxnSp>
        <p:nvCxnSpPr>
          <p:cNvPr id="50" name="Connecteur droit avec flèche 49"/>
          <p:cNvCxnSpPr>
            <a:endCxn id="16" idx="1"/>
          </p:cNvCxnSpPr>
          <p:nvPr/>
        </p:nvCxnSpPr>
        <p:spPr>
          <a:xfrm>
            <a:off x="1403648" y="4725144"/>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endCxn id="25" idx="1"/>
          </p:cNvCxnSpPr>
          <p:nvPr/>
        </p:nvCxnSpPr>
        <p:spPr>
          <a:xfrm>
            <a:off x="2843808" y="3586449"/>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endCxn id="27" idx="1"/>
          </p:cNvCxnSpPr>
          <p:nvPr/>
        </p:nvCxnSpPr>
        <p:spPr>
          <a:xfrm rot="16200000" flipH="1">
            <a:off x="4275155" y="3523254"/>
            <a:ext cx="370427" cy="352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endCxn id="29" idx="1"/>
          </p:cNvCxnSpPr>
          <p:nvPr/>
        </p:nvCxnSpPr>
        <p:spPr>
          <a:xfrm rot="16200000" flipH="1">
            <a:off x="5787323" y="3595262"/>
            <a:ext cx="298419" cy="2807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endCxn id="30" idx="1"/>
          </p:cNvCxnSpPr>
          <p:nvPr/>
        </p:nvCxnSpPr>
        <p:spPr>
          <a:xfrm>
            <a:off x="7164289" y="3586448"/>
            <a:ext cx="280790" cy="2984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23" idx="5"/>
          </p:cNvCxnSpPr>
          <p:nvPr/>
        </p:nvCxnSpPr>
        <p:spPr>
          <a:xfrm rot="16200000" flipH="1">
            <a:off x="7768066" y="5400929"/>
            <a:ext cx="383861" cy="424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395536" y="3730464"/>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20</a:t>
            </a:r>
            <a:endParaRPr lang="fr-FR" sz="20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ZoneTexte 63"/>
          <p:cNvSpPr txBox="1"/>
          <p:nvPr/>
        </p:nvSpPr>
        <p:spPr>
          <a:xfrm>
            <a:off x="1465444" y="2211579"/>
            <a:ext cx="442260" cy="562630"/>
          </a:xfrm>
          <a:prstGeom prst="ellipse">
            <a:avLst/>
          </a:prstGeom>
          <a:noFill/>
          <a:ln>
            <a:solidFill>
              <a:schemeClr val="tx1"/>
            </a:solidFill>
          </a:ln>
        </p:spPr>
        <p:txBody>
          <a:bodyPr wrap="none" rtlCol="0">
            <a:spAutoFit/>
          </a:bodyPr>
          <a:lstStyle/>
          <a:p>
            <a:r>
              <a:rPr lang="fr-FR" sz="2000" dirty="0"/>
              <a:t>1</a:t>
            </a:r>
          </a:p>
        </p:txBody>
      </p:sp>
      <p:sp>
        <p:nvSpPr>
          <p:cNvPr id="65" name="ZoneTexte 64"/>
          <p:cNvSpPr txBox="1"/>
          <p:nvPr/>
        </p:nvSpPr>
        <p:spPr>
          <a:xfrm>
            <a:off x="2905604" y="2211579"/>
            <a:ext cx="442260" cy="562630"/>
          </a:xfrm>
          <a:prstGeom prst="ellipse">
            <a:avLst/>
          </a:prstGeom>
          <a:noFill/>
          <a:ln>
            <a:solidFill>
              <a:schemeClr val="tx1"/>
            </a:solidFill>
          </a:ln>
        </p:spPr>
        <p:txBody>
          <a:bodyPr wrap="none" rtlCol="0">
            <a:spAutoFit/>
          </a:bodyPr>
          <a:lstStyle/>
          <a:p>
            <a:r>
              <a:rPr lang="fr-FR" sz="2000" dirty="0"/>
              <a:t>2</a:t>
            </a:r>
          </a:p>
        </p:txBody>
      </p:sp>
      <p:cxnSp>
        <p:nvCxnSpPr>
          <p:cNvPr id="66" name="Connecteur droit avec flèche 65"/>
          <p:cNvCxnSpPr>
            <a:stCxn id="64" idx="6"/>
            <a:endCxn id="65" idx="2"/>
          </p:cNvCxnSpPr>
          <p:nvPr/>
        </p:nvCxnSpPr>
        <p:spPr>
          <a:xfrm>
            <a:off x="1907704" y="2492894"/>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a:stCxn id="73" idx="2"/>
            <a:endCxn id="95" idx="6"/>
          </p:cNvCxnSpPr>
          <p:nvPr/>
        </p:nvCxnSpPr>
        <p:spPr>
          <a:xfrm flipH="1" flipV="1">
            <a:off x="1907704" y="1046017"/>
            <a:ext cx="997900" cy="67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905604" y="771419"/>
            <a:ext cx="442260" cy="562630"/>
          </a:xfrm>
          <a:prstGeom prst="ellipse">
            <a:avLst/>
          </a:prstGeom>
          <a:noFill/>
          <a:ln>
            <a:solidFill>
              <a:schemeClr val="tx1"/>
            </a:solidFill>
          </a:ln>
        </p:spPr>
        <p:txBody>
          <a:bodyPr wrap="none" rtlCol="0">
            <a:spAutoFit/>
          </a:bodyPr>
          <a:lstStyle/>
          <a:p>
            <a:r>
              <a:rPr lang="fr-FR" sz="2000" dirty="0"/>
              <a:t>3</a:t>
            </a:r>
          </a:p>
        </p:txBody>
      </p:sp>
      <p:cxnSp>
        <p:nvCxnSpPr>
          <p:cNvPr id="74" name="Connecteur droit avec flèche 73"/>
          <p:cNvCxnSpPr>
            <a:stCxn id="65" idx="0"/>
            <a:endCxn id="73" idx="4"/>
          </p:cNvCxnSpPr>
          <p:nvPr/>
        </p:nvCxnSpPr>
        <p:spPr>
          <a:xfrm rot="5400000" flipH="1" flipV="1">
            <a:off x="2687969" y="1772814"/>
            <a:ext cx="87753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95" idx="4"/>
            <a:endCxn id="64" idx="0"/>
          </p:cNvCxnSpPr>
          <p:nvPr/>
        </p:nvCxnSpPr>
        <p:spPr>
          <a:xfrm>
            <a:off x="1686574" y="1327332"/>
            <a:ext cx="0" cy="8842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2213422" y="2397986"/>
            <a:ext cx="332142" cy="461665"/>
          </a:xfrm>
          <a:prstGeom prst="rect">
            <a:avLst/>
          </a:prstGeom>
          <a:noFill/>
        </p:spPr>
        <p:txBody>
          <a:bodyPr wrap="none" rtlCol="0">
            <a:spAutoFit/>
          </a:bodyPr>
          <a:lstStyle/>
          <a:p>
            <a:r>
              <a:rPr lang="fr-FR" sz="2400" dirty="0"/>
              <a:t>a</a:t>
            </a:r>
          </a:p>
        </p:txBody>
      </p:sp>
      <p:cxnSp>
        <p:nvCxnSpPr>
          <p:cNvPr id="89" name="Connecteur droit avec flèche 88"/>
          <p:cNvCxnSpPr>
            <a:endCxn id="64" idx="3"/>
          </p:cNvCxnSpPr>
          <p:nvPr/>
        </p:nvCxnSpPr>
        <p:spPr>
          <a:xfrm flipV="1">
            <a:off x="1105406" y="2691814"/>
            <a:ext cx="424806" cy="3051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Connecteur droit avec flèche 89"/>
          <p:cNvCxnSpPr>
            <a:stCxn id="64" idx="2"/>
          </p:cNvCxnSpPr>
          <p:nvPr/>
        </p:nvCxnSpPr>
        <p:spPr>
          <a:xfrm rot="10800000">
            <a:off x="961388" y="2492894"/>
            <a:ext cx="50405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ZoneTexte 94"/>
          <p:cNvSpPr txBox="1"/>
          <p:nvPr/>
        </p:nvSpPr>
        <p:spPr>
          <a:xfrm>
            <a:off x="1465444" y="764702"/>
            <a:ext cx="442260" cy="562630"/>
          </a:xfrm>
          <a:prstGeom prst="ellipse">
            <a:avLst/>
          </a:prstGeom>
          <a:noFill/>
          <a:ln>
            <a:solidFill>
              <a:schemeClr val="tx1"/>
            </a:solidFill>
          </a:ln>
        </p:spPr>
        <p:txBody>
          <a:bodyPr wrap="none" rtlCol="0">
            <a:spAutoFit/>
          </a:bodyPr>
          <a:lstStyle/>
          <a:p>
            <a:r>
              <a:rPr lang="fr-FR" sz="2000" dirty="0"/>
              <a:t>0</a:t>
            </a:r>
          </a:p>
        </p:txBody>
      </p:sp>
      <p:sp>
        <p:nvSpPr>
          <p:cNvPr id="106" name="ZoneTexte 105"/>
          <p:cNvSpPr txBox="1"/>
          <p:nvPr/>
        </p:nvSpPr>
        <p:spPr>
          <a:xfrm>
            <a:off x="3121628" y="1527173"/>
            <a:ext cx="346570" cy="461665"/>
          </a:xfrm>
          <a:prstGeom prst="rect">
            <a:avLst/>
          </a:prstGeom>
          <a:noFill/>
        </p:spPr>
        <p:txBody>
          <a:bodyPr wrap="none" rtlCol="0">
            <a:spAutoFit/>
          </a:bodyPr>
          <a:lstStyle/>
          <a:p>
            <a:r>
              <a:rPr lang="fr-FR" sz="2400" dirty="0"/>
              <a:t>b</a:t>
            </a:r>
          </a:p>
        </p:txBody>
      </p:sp>
      <p:sp>
        <p:nvSpPr>
          <p:cNvPr id="107" name="ZoneTexte 106"/>
          <p:cNvSpPr txBox="1"/>
          <p:nvPr/>
        </p:nvSpPr>
        <p:spPr>
          <a:xfrm>
            <a:off x="2257532" y="620686"/>
            <a:ext cx="314510" cy="461665"/>
          </a:xfrm>
          <a:prstGeom prst="rect">
            <a:avLst/>
          </a:prstGeom>
          <a:noFill/>
        </p:spPr>
        <p:txBody>
          <a:bodyPr wrap="none" rtlCol="0">
            <a:spAutoFit/>
          </a:bodyPr>
          <a:lstStyle/>
          <a:p>
            <a:r>
              <a:rPr lang="fr-FR" sz="2400" dirty="0"/>
              <a:t>c</a:t>
            </a:r>
          </a:p>
        </p:txBody>
      </p:sp>
      <p:sp>
        <p:nvSpPr>
          <p:cNvPr id="108" name="ZoneTexte 107"/>
          <p:cNvSpPr txBox="1"/>
          <p:nvPr/>
        </p:nvSpPr>
        <p:spPr>
          <a:xfrm>
            <a:off x="1334898" y="1455165"/>
            <a:ext cx="346570" cy="461665"/>
          </a:xfrm>
          <a:prstGeom prst="rect">
            <a:avLst/>
          </a:prstGeom>
          <a:noFill/>
        </p:spPr>
        <p:txBody>
          <a:bodyPr wrap="none" rtlCol="0">
            <a:spAutoFit/>
          </a:bodyPr>
          <a:lstStyle/>
          <a:p>
            <a:r>
              <a:rPr lang="fr-FR" sz="2400" dirty="0"/>
              <a:t>d</a:t>
            </a:r>
          </a:p>
        </p:txBody>
      </p:sp>
      <p:sp>
        <p:nvSpPr>
          <p:cNvPr id="112" name="ZoneTexte 111"/>
          <p:cNvSpPr txBox="1"/>
          <p:nvPr/>
        </p:nvSpPr>
        <p:spPr>
          <a:xfrm>
            <a:off x="35496" y="148570"/>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21</a:t>
            </a:r>
            <a:endParaRPr lang="fr-FR" sz="2000" dirty="0">
              <a:solidFill>
                <a:srgbClr val="FF0000"/>
              </a:solidFill>
            </a:endParaRPr>
          </a:p>
        </p:txBody>
      </p:sp>
      <p:grpSp>
        <p:nvGrpSpPr>
          <p:cNvPr id="71" name="Groupe 70"/>
          <p:cNvGrpSpPr/>
          <p:nvPr/>
        </p:nvGrpSpPr>
        <p:grpSpPr>
          <a:xfrm>
            <a:off x="5076056" y="188640"/>
            <a:ext cx="3096344" cy="2376266"/>
            <a:chOff x="4572000" y="4005064"/>
            <a:chExt cx="3096344" cy="2376266"/>
          </a:xfrm>
        </p:grpSpPr>
        <p:sp>
          <p:nvSpPr>
            <p:cNvPr id="113" name="ZoneTexte 112"/>
            <p:cNvSpPr txBox="1"/>
            <p:nvPr/>
          </p:nvSpPr>
          <p:spPr>
            <a:xfrm>
              <a:off x="5665590" y="5595957"/>
              <a:ext cx="442260" cy="562630"/>
            </a:xfrm>
            <a:prstGeom prst="ellipse">
              <a:avLst/>
            </a:prstGeom>
            <a:noFill/>
            <a:ln>
              <a:solidFill>
                <a:schemeClr val="tx1"/>
              </a:solidFill>
            </a:ln>
          </p:spPr>
          <p:txBody>
            <a:bodyPr wrap="none" rtlCol="0">
              <a:spAutoFit/>
            </a:bodyPr>
            <a:lstStyle/>
            <a:p>
              <a:r>
                <a:rPr lang="fr-FR" sz="2000" dirty="0"/>
                <a:t>1</a:t>
              </a:r>
            </a:p>
          </p:txBody>
        </p:sp>
        <p:sp>
          <p:nvSpPr>
            <p:cNvPr id="114" name="ZoneTexte 113"/>
            <p:cNvSpPr txBox="1"/>
            <p:nvPr/>
          </p:nvSpPr>
          <p:spPr>
            <a:xfrm>
              <a:off x="7105750" y="5595957"/>
              <a:ext cx="442260" cy="562630"/>
            </a:xfrm>
            <a:prstGeom prst="ellipse">
              <a:avLst/>
            </a:prstGeom>
            <a:noFill/>
            <a:ln>
              <a:solidFill>
                <a:schemeClr val="tx1"/>
              </a:solidFill>
            </a:ln>
          </p:spPr>
          <p:txBody>
            <a:bodyPr wrap="none" rtlCol="0">
              <a:spAutoFit/>
            </a:bodyPr>
            <a:lstStyle/>
            <a:p>
              <a:r>
                <a:rPr lang="fr-FR" sz="2000" dirty="0"/>
                <a:t>2</a:t>
              </a:r>
            </a:p>
          </p:txBody>
        </p:sp>
        <p:cxnSp>
          <p:nvCxnSpPr>
            <p:cNvPr id="115" name="Connecteur droit avec flèche 114"/>
            <p:cNvCxnSpPr>
              <a:stCxn id="113" idx="6"/>
              <a:endCxn id="114" idx="2"/>
            </p:cNvCxnSpPr>
            <p:nvPr/>
          </p:nvCxnSpPr>
          <p:spPr>
            <a:xfrm>
              <a:off x="6107850" y="5877272"/>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a:stCxn id="117" idx="2"/>
              <a:endCxn id="123" idx="6"/>
            </p:cNvCxnSpPr>
            <p:nvPr/>
          </p:nvCxnSpPr>
          <p:spPr>
            <a:xfrm flipH="1" flipV="1">
              <a:off x="6107850" y="4430395"/>
              <a:ext cx="997900" cy="67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ZoneTexte 116"/>
            <p:cNvSpPr txBox="1"/>
            <p:nvPr/>
          </p:nvSpPr>
          <p:spPr>
            <a:xfrm>
              <a:off x="7105750" y="4155797"/>
              <a:ext cx="442260" cy="562630"/>
            </a:xfrm>
            <a:prstGeom prst="ellipse">
              <a:avLst/>
            </a:prstGeom>
            <a:noFill/>
            <a:ln>
              <a:solidFill>
                <a:schemeClr val="tx1"/>
              </a:solidFill>
            </a:ln>
          </p:spPr>
          <p:txBody>
            <a:bodyPr wrap="none" rtlCol="0">
              <a:spAutoFit/>
            </a:bodyPr>
            <a:lstStyle/>
            <a:p>
              <a:r>
                <a:rPr lang="fr-FR" sz="2000" dirty="0"/>
                <a:t>3</a:t>
              </a:r>
            </a:p>
          </p:txBody>
        </p:sp>
        <p:cxnSp>
          <p:nvCxnSpPr>
            <p:cNvPr id="118" name="Connecteur droit avec flèche 117"/>
            <p:cNvCxnSpPr>
              <a:stCxn id="114" idx="0"/>
              <a:endCxn id="117" idx="4"/>
            </p:cNvCxnSpPr>
            <p:nvPr/>
          </p:nvCxnSpPr>
          <p:spPr>
            <a:xfrm rot="5400000" flipH="1" flipV="1">
              <a:off x="6888115" y="5157192"/>
              <a:ext cx="87753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p:cNvCxnSpPr>
              <a:stCxn id="123" idx="3"/>
              <a:endCxn id="113" idx="1"/>
            </p:cNvCxnSpPr>
            <p:nvPr/>
          </p:nvCxnSpPr>
          <p:spPr>
            <a:xfrm>
              <a:off x="5730357" y="4629315"/>
              <a:ext cx="0" cy="1049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p:cNvSpPr txBox="1"/>
            <p:nvPr/>
          </p:nvSpPr>
          <p:spPr>
            <a:xfrm>
              <a:off x="6413568" y="5782364"/>
              <a:ext cx="332142" cy="461665"/>
            </a:xfrm>
            <a:prstGeom prst="rect">
              <a:avLst/>
            </a:prstGeom>
            <a:noFill/>
          </p:spPr>
          <p:txBody>
            <a:bodyPr wrap="none" rtlCol="0">
              <a:spAutoFit/>
            </a:bodyPr>
            <a:lstStyle/>
            <a:p>
              <a:r>
                <a:rPr lang="fr-FR" sz="2400" dirty="0"/>
                <a:t>a</a:t>
              </a:r>
            </a:p>
          </p:txBody>
        </p:sp>
        <p:cxnSp>
          <p:nvCxnSpPr>
            <p:cNvPr id="121" name="Connecteur droit avec flèche 120"/>
            <p:cNvCxnSpPr>
              <a:endCxn id="113" idx="3"/>
            </p:cNvCxnSpPr>
            <p:nvPr/>
          </p:nvCxnSpPr>
          <p:spPr>
            <a:xfrm flipV="1">
              <a:off x="5305552" y="6076192"/>
              <a:ext cx="424806" cy="3051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Connecteur droit avec flèche 121"/>
            <p:cNvCxnSpPr>
              <a:stCxn id="113" idx="2"/>
            </p:cNvCxnSpPr>
            <p:nvPr/>
          </p:nvCxnSpPr>
          <p:spPr>
            <a:xfrm rot="10800000">
              <a:off x="5161534" y="5877272"/>
              <a:ext cx="50405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ZoneTexte 122"/>
            <p:cNvSpPr txBox="1"/>
            <p:nvPr/>
          </p:nvSpPr>
          <p:spPr>
            <a:xfrm>
              <a:off x="5665590" y="4149080"/>
              <a:ext cx="442260" cy="562630"/>
            </a:xfrm>
            <a:prstGeom prst="ellipse">
              <a:avLst/>
            </a:prstGeom>
            <a:noFill/>
            <a:ln>
              <a:solidFill>
                <a:schemeClr val="tx1"/>
              </a:solidFill>
            </a:ln>
          </p:spPr>
          <p:txBody>
            <a:bodyPr wrap="none" rtlCol="0">
              <a:spAutoFit/>
            </a:bodyPr>
            <a:lstStyle/>
            <a:p>
              <a:r>
                <a:rPr lang="fr-FR" sz="2000" dirty="0"/>
                <a:t>0</a:t>
              </a:r>
            </a:p>
          </p:txBody>
        </p:sp>
        <p:sp>
          <p:nvSpPr>
            <p:cNvPr id="124" name="ZoneTexte 123"/>
            <p:cNvSpPr txBox="1"/>
            <p:nvPr/>
          </p:nvSpPr>
          <p:spPr>
            <a:xfrm>
              <a:off x="7321774" y="4911551"/>
              <a:ext cx="346570" cy="461665"/>
            </a:xfrm>
            <a:prstGeom prst="rect">
              <a:avLst/>
            </a:prstGeom>
            <a:noFill/>
          </p:spPr>
          <p:txBody>
            <a:bodyPr wrap="none" rtlCol="0">
              <a:spAutoFit/>
            </a:bodyPr>
            <a:lstStyle/>
            <a:p>
              <a:r>
                <a:rPr lang="fr-FR" sz="2400" dirty="0"/>
                <a:t>b</a:t>
              </a:r>
            </a:p>
          </p:txBody>
        </p:sp>
        <p:sp>
          <p:nvSpPr>
            <p:cNvPr id="125" name="ZoneTexte 124"/>
            <p:cNvSpPr txBox="1"/>
            <p:nvPr/>
          </p:nvSpPr>
          <p:spPr>
            <a:xfrm>
              <a:off x="6457678" y="4005064"/>
              <a:ext cx="314510" cy="461665"/>
            </a:xfrm>
            <a:prstGeom prst="rect">
              <a:avLst/>
            </a:prstGeom>
            <a:noFill/>
          </p:spPr>
          <p:txBody>
            <a:bodyPr wrap="none" rtlCol="0">
              <a:spAutoFit/>
            </a:bodyPr>
            <a:lstStyle/>
            <a:p>
              <a:r>
                <a:rPr lang="fr-FR" sz="2400" dirty="0"/>
                <a:t>c</a:t>
              </a:r>
            </a:p>
          </p:txBody>
        </p:sp>
        <p:sp>
          <p:nvSpPr>
            <p:cNvPr id="126" name="ZoneTexte 125"/>
            <p:cNvSpPr txBox="1"/>
            <p:nvPr/>
          </p:nvSpPr>
          <p:spPr>
            <a:xfrm>
              <a:off x="5364088" y="4839543"/>
              <a:ext cx="346570" cy="461665"/>
            </a:xfrm>
            <a:prstGeom prst="rect">
              <a:avLst/>
            </a:prstGeom>
            <a:noFill/>
          </p:spPr>
          <p:txBody>
            <a:bodyPr wrap="none" rtlCol="0">
              <a:spAutoFit/>
            </a:bodyPr>
            <a:lstStyle/>
            <a:p>
              <a:r>
                <a:rPr lang="fr-FR" sz="2400" dirty="0"/>
                <a:t>d</a:t>
              </a:r>
            </a:p>
          </p:txBody>
        </p:sp>
        <p:sp>
          <p:nvSpPr>
            <p:cNvPr id="127" name="ZoneTexte 126"/>
            <p:cNvSpPr txBox="1"/>
            <p:nvPr/>
          </p:nvSpPr>
          <p:spPr>
            <a:xfrm>
              <a:off x="4572000" y="4109010"/>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22</a:t>
              </a:r>
              <a:endParaRPr lang="fr-FR" sz="2000" dirty="0">
                <a:solidFill>
                  <a:srgbClr val="FF0000"/>
                </a:solidFill>
              </a:endParaRPr>
            </a:p>
          </p:txBody>
        </p:sp>
        <p:cxnSp>
          <p:nvCxnSpPr>
            <p:cNvPr id="128" name="Connecteur droit avec flèche 127"/>
            <p:cNvCxnSpPr>
              <a:stCxn id="113" idx="7"/>
              <a:endCxn id="117" idx="3"/>
            </p:cNvCxnSpPr>
            <p:nvPr/>
          </p:nvCxnSpPr>
          <p:spPr>
            <a:xfrm rot="5400000" flipH="1" flipV="1">
              <a:off x="6085640" y="4593474"/>
              <a:ext cx="1042320" cy="11274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p:cNvCxnSpPr>
              <a:stCxn id="113" idx="0"/>
              <a:endCxn id="123" idx="4"/>
            </p:cNvCxnSpPr>
            <p:nvPr/>
          </p:nvCxnSpPr>
          <p:spPr>
            <a:xfrm flipV="1">
              <a:off x="5886720" y="4711710"/>
              <a:ext cx="0" cy="8842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p:cNvSpPr txBox="1"/>
            <p:nvPr/>
          </p:nvSpPr>
          <p:spPr>
            <a:xfrm>
              <a:off x="6588224" y="5085184"/>
              <a:ext cx="332142" cy="461665"/>
            </a:xfrm>
            <a:prstGeom prst="rect">
              <a:avLst/>
            </a:prstGeom>
            <a:noFill/>
          </p:spPr>
          <p:txBody>
            <a:bodyPr wrap="none" rtlCol="0">
              <a:spAutoFit/>
            </a:bodyPr>
            <a:lstStyle/>
            <a:p>
              <a:r>
                <a:rPr lang="fr-FR" sz="2400" dirty="0"/>
                <a:t>a</a:t>
              </a:r>
            </a:p>
          </p:txBody>
        </p:sp>
        <p:sp>
          <p:nvSpPr>
            <p:cNvPr id="138" name="ZoneTexte 137"/>
            <p:cNvSpPr txBox="1"/>
            <p:nvPr/>
          </p:nvSpPr>
          <p:spPr>
            <a:xfrm>
              <a:off x="5868144" y="4941168"/>
              <a:ext cx="332142" cy="461665"/>
            </a:xfrm>
            <a:prstGeom prst="rect">
              <a:avLst/>
            </a:prstGeom>
            <a:noFill/>
          </p:spPr>
          <p:txBody>
            <a:bodyPr wrap="none" rtlCol="0">
              <a:spAutoFit/>
            </a:bodyPr>
            <a:lstStyle/>
            <a:p>
              <a:r>
                <a:rPr lang="fr-FR" sz="2400" dirty="0"/>
                <a:t>a</a:t>
              </a:r>
            </a:p>
          </p:txBody>
        </p:sp>
      </p:grpSp>
      <p:sp>
        <p:nvSpPr>
          <p:cNvPr id="68" name="ZoneTexte 67"/>
          <p:cNvSpPr txBox="1"/>
          <p:nvPr/>
        </p:nvSpPr>
        <p:spPr>
          <a:xfrm>
            <a:off x="1835693" y="4911551"/>
            <a:ext cx="442260" cy="562630"/>
          </a:xfrm>
          <a:prstGeom prst="ellipse">
            <a:avLst/>
          </a:prstGeom>
          <a:noFill/>
          <a:ln>
            <a:solidFill>
              <a:schemeClr val="tx1"/>
            </a:solidFill>
          </a:ln>
        </p:spPr>
        <p:txBody>
          <a:bodyPr wrap="none" rtlCol="0">
            <a:spAutoFit/>
          </a:bodyPr>
          <a:lstStyle/>
          <a:p>
            <a:r>
              <a:rPr lang="fr-FR" sz="2000" dirty="0"/>
              <a:t>1</a:t>
            </a:r>
          </a:p>
        </p:txBody>
      </p:sp>
      <p:sp>
        <p:nvSpPr>
          <p:cNvPr id="75" name="ZoneTexte 74"/>
          <p:cNvSpPr txBox="1"/>
          <p:nvPr/>
        </p:nvSpPr>
        <p:spPr>
          <a:xfrm>
            <a:off x="3275853" y="4911551"/>
            <a:ext cx="442260" cy="562630"/>
          </a:xfrm>
          <a:prstGeom prst="ellipse">
            <a:avLst/>
          </a:prstGeom>
          <a:noFill/>
          <a:ln>
            <a:solidFill>
              <a:schemeClr val="tx1"/>
            </a:solidFill>
          </a:ln>
        </p:spPr>
        <p:txBody>
          <a:bodyPr wrap="none" rtlCol="0">
            <a:spAutoFit/>
          </a:bodyPr>
          <a:lstStyle/>
          <a:p>
            <a:r>
              <a:rPr lang="fr-FR" sz="2000" dirty="0"/>
              <a:t>2</a:t>
            </a:r>
          </a:p>
        </p:txBody>
      </p:sp>
      <p:cxnSp>
        <p:nvCxnSpPr>
          <p:cNvPr id="98" name="Connecteur droit avec flèche 97"/>
          <p:cNvCxnSpPr>
            <a:stCxn id="68" idx="6"/>
            <a:endCxn id="75" idx="2"/>
          </p:cNvCxnSpPr>
          <p:nvPr/>
        </p:nvCxnSpPr>
        <p:spPr>
          <a:xfrm>
            <a:off x="2277953" y="519286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4705801" y="4911551"/>
            <a:ext cx="442260" cy="562630"/>
          </a:xfrm>
          <a:prstGeom prst="ellipse">
            <a:avLst/>
          </a:prstGeom>
          <a:noFill/>
          <a:ln>
            <a:solidFill>
              <a:schemeClr val="tx1"/>
            </a:solidFill>
          </a:ln>
        </p:spPr>
        <p:txBody>
          <a:bodyPr wrap="none" rtlCol="0">
            <a:spAutoFit/>
          </a:bodyPr>
          <a:lstStyle/>
          <a:p>
            <a:r>
              <a:rPr lang="fr-FR" sz="2000" dirty="0"/>
              <a:t>3</a:t>
            </a:r>
          </a:p>
        </p:txBody>
      </p:sp>
      <p:sp>
        <p:nvSpPr>
          <p:cNvPr id="101" name="ZoneTexte 100"/>
          <p:cNvSpPr txBox="1"/>
          <p:nvPr/>
        </p:nvSpPr>
        <p:spPr>
          <a:xfrm>
            <a:off x="6145961" y="4911551"/>
            <a:ext cx="442260" cy="562630"/>
          </a:xfrm>
          <a:prstGeom prst="ellipse">
            <a:avLst/>
          </a:prstGeom>
          <a:noFill/>
          <a:ln>
            <a:solidFill>
              <a:schemeClr val="tx1"/>
            </a:solidFill>
          </a:ln>
        </p:spPr>
        <p:txBody>
          <a:bodyPr wrap="none" rtlCol="0">
            <a:spAutoFit/>
          </a:bodyPr>
          <a:lstStyle/>
          <a:p>
            <a:r>
              <a:rPr lang="fr-FR" sz="2000" dirty="0"/>
              <a:t>4</a:t>
            </a:r>
          </a:p>
        </p:txBody>
      </p:sp>
      <p:cxnSp>
        <p:nvCxnSpPr>
          <p:cNvPr id="102" name="Connecteur droit avec flèche 101"/>
          <p:cNvCxnSpPr>
            <a:stCxn id="75" idx="6"/>
            <a:endCxn id="99" idx="2"/>
          </p:cNvCxnSpPr>
          <p:nvPr/>
        </p:nvCxnSpPr>
        <p:spPr>
          <a:xfrm>
            <a:off x="3718113" y="5192866"/>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a:stCxn id="99" idx="6"/>
            <a:endCxn id="101" idx="2"/>
          </p:cNvCxnSpPr>
          <p:nvPr/>
        </p:nvCxnSpPr>
        <p:spPr>
          <a:xfrm>
            <a:off x="5148061" y="519286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ZoneTexte 104"/>
          <p:cNvSpPr txBox="1"/>
          <p:nvPr/>
        </p:nvSpPr>
        <p:spPr>
          <a:xfrm>
            <a:off x="7514113" y="4911551"/>
            <a:ext cx="442260" cy="562630"/>
          </a:xfrm>
          <a:prstGeom prst="ellipse">
            <a:avLst/>
          </a:prstGeom>
          <a:noFill/>
          <a:ln>
            <a:solidFill>
              <a:schemeClr val="tx1"/>
            </a:solidFill>
          </a:ln>
        </p:spPr>
        <p:txBody>
          <a:bodyPr wrap="none" rtlCol="0">
            <a:spAutoFit/>
          </a:bodyPr>
          <a:lstStyle/>
          <a:p>
            <a:r>
              <a:rPr lang="fr-FR" sz="2000" dirty="0"/>
              <a:t>0</a:t>
            </a:r>
          </a:p>
        </p:txBody>
      </p:sp>
      <p:cxnSp>
        <p:nvCxnSpPr>
          <p:cNvPr id="110" name="Connecteur droit avec flèche 109"/>
          <p:cNvCxnSpPr>
            <a:stCxn id="101" idx="6"/>
            <a:endCxn id="105" idx="2"/>
          </p:cNvCxnSpPr>
          <p:nvPr/>
        </p:nvCxnSpPr>
        <p:spPr>
          <a:xfrm>
            <a:off x="6588221" y="5192866"/>
            <a:ext cx="9258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2583671" y="5097958"/>
            <a:ext cx="332142" cy="461665"/>
          </a:xfrm>
          <a:prstGeom prst="rect">
            <a:avLst/>
          </a:prstGeom>
          <a:noFill/>
        </p:spPr>
        <p:txBody>
          <a:bodyPr wrap="none" rtlCol="0">
            <a:spAutoFit/>
          </a:bodyPr>
          <a:lstStyle/>
          <a:p>
            <a:r>
              <a:rPr lang="fr-FR" sz="2400" dirty="0"/>
              <a:t>a</a:t>
            </a:r>
          </a:p>
        </p:txBody>
      </p:sp>
      <p:sp>
        <p:nvSpPr>
          <p:cNvPr id="129" name="ZoneTexte 128"/>
          <p:cNvSpPr txBox="1"/>
          <p:nvPr/>
        </p:nvSpPr>
        <p:spPr>
          <a:xfrm>
            <a:off x="3995933" y="5199583"/>
            <a:ext cx="346570" cy="461665"/>
          </a:xfrm>
          <a:prstGeom prst="rect">
            <a:avLst/>
          </a:prstGeom>
          <a:noFill/>
        </p:spPr>
        <p:txBody>
          <a:bodyPr wrap="none" rtlCol="0">
            <a:spAutoFit/>
          </a:bodyPr>
          <a:lstStyle/>
          <a:p>
            <a:r>
              <a:rPr lang="fr-FR" sz="2400" dirty="0"/>
              <a:t>b</a:t>
            </a:r>
          </a:p>
        </p:txBody>
      </p:sp>
      <p:sp>
        <p:nvSpPr>
          <p:cNvPr id="130" name="ZoneTexte 129"/>
          <p:cNvSpPr txBox="1"/>
          <p:nvPr/>
        </p:nvSpPr>
        <p:spPr>
          <a:xfrm>
            <a:off x="5508101" y="5127575"/>
            <a:ext cx="314510" cy="461665"/>
          </a:xfrm>
          <a:prstGeom prst="rect">
            <a:avLst/>
          </a:prstGeom>
          <a:noFill/>
        </p:spPr>
        <p:txBody>
          <a:bodyPr wrap="none" rtlCol="0">
            <a:spAutoFit/>
          </a:bodyPr>
          <a:lstStyle/>
          <a:p>
            <a:r>
              <a:rPr lang="fr-FR" sz="2400" dirty="0"/>
              <a:t>c</a:t>
            </a:r>
          </a:p>
        </p:txBody>
      </p:sp>
      <p:sp>
        <p:nvSpPr>
          <p:cNvPr id="132" name="ZoneTexte 131"/>
          <p:cNvSpPr txBox="1"/>
          <p:nvPr/>
        </p:nvSpPr>
        <p:spPr>
          <a:xfrm>
            <a:off x="6876253" y="5199583"/>
            <a:ext cx="346570" cy="461665"/>
          </a:xfrm>
          <a:prstGeom prst="rect">
            <a:avLst/>
          </a:prstGeom>
          <a:noFill/>
        </p:spPr>
        <p:txBody>
          <a:bodyPr wrap="none" rtlCol="0">
            <a:spAutoFit/>
          </a:bodyPr>
          <a:lstStyle/>
          <a:p>
            <a:r>
              <a:rPr lang="fr-FR" sz="2400" dirty="0"/>
              <a:t>d</a:t>
            </a:r>
          </a:p>
        </p:txBody>
      </p:sp>
      <p:cxnSp>
        <p:nvCxnSpPr>
          <p:cNvPr id="133" name="Connecteur droit avec flèche 132"/>
          <p:cNvCxnSpPr>
            <a:endCxn id="68" idx="1"/>
          </p:cNvCxnSpPr>
          <p:nvPr/>
        </p:nvCxnSpPr>
        <p:spPr>
          <a:xfrm>
            <a:off x="1547661" y="4695527"/>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p:cNvCxnSpPr>
            <a:stCxn id="105" idx="7"/>
          </p:cNvCxnSpPr>
          <p:nvPr/>
        </p:nvCxnSpPr>
        <p:spPr>
          <a:xfrm flipV="1">
            <a:off x="7891606" y="4695532"/>
            <a:ext cx="352802" cy="2984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ZoneTexte 135"/>
          <p:cNvSpPr txBox="1"/>
          <p:nvPr/>
        </p:nvSpPr>
        <p:spPr>
          <a:xfrm>
            <a:off x="395536" y="4623519"/>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23</a:t>
            </a:r>
            <a:endParaRPr lang="fr-FR" sz="2000" dirty="0">
              <a:solidFill>
                <a:srgbClr val="FF0000"/>
              </a:solidFill>
            </a:endParaRPr>
          </a:p>
        </p:txBody>
      </p:sp>
      <p:cxnSp>
        <p:nvCxnSpPr>
          <p:cNvPr id="141" name="Connecteur en arc 140"/>
          <p:cNvCxnSpPr>
            <a:stCxn id="75" idx="3"/>
            <a:endCxn id="75" idx="4"/>
          </p:cNvCxnSpPr>
          <p:nvPr/>
        </p:nvCxnSpPr>
        <p:spPr>
          <a:xfrm rot="16200000" flipH="1">
            <a:off x="3377605" y="5354802"/>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ZoneTexte 142"/>
          <p:cNvSpPr txBox="1"/>
          <p:nvPr/>
        </p:nvSpPr>
        <p:spPr>
          <a:xfrm>
            <a:off x="2987822" y="5703639"/>
            <a:ext cx="332142" cy="461665"/>
          </a:xfrm>
          <a:prstGeom prst="rect">
            <a:avLst/>
          </a:prstGeom>
          <a:noFill/>
        </p:spPr>
        <p:txBody>
          <a:bodyPr wrap="none" rtlCol="0">
            <a:spAutoFit/>
          </a:bodyPr>
          <a:lstStyle/>
          <a:p>
            <a:r>
              <a:rPr lang="fr-FR" sz="2400" dirty="0"/>
              <a:t>a</a:t>
            </a:r>
          </a:p>
        </p:txBody>
      </p:sp>
      <p:cxnSp>
        <p:nvCxnSpPr>
          <p:cNvPr id="145" name="Connecteur en arc 144"/>
          <p:cNvCxnSpPr>
            <a:stCxn id="99" idx="3"/>
            <a:endCxn id="99" idx="4"/>
          </p:cNvCxnSpPr>
          <p:nvPr/>
        </p:nvCxnSpPr>
        <p:spPr>
          <a:xfrm rot="16200000" flipH="1">
            <a:off x="4807553" y="5354802"/>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ZoneTexte 145"/>
          <p:cNvSpPr txBox="1"/>
          <p:nvPr/>
        </p:nvSpPr>
        <p:spPr>
          <a:xfrm>
            <a:off x="4513460" y="5703639"/>
            <a:ext cx="346570" cy="461665"/>
          </a:xfrm>
          <a:prstGeom prst="rect">
            <a:avLst/>
          </a:prstGeom>
          <a:noFill/>
        </p:spPr>
        <p:txBody>
          <a:bodyPr wrap="none" rtlCol="0">
            <a:spAutoFit/>
          </a:bodyPr>
          <a:lstStyle/>
          <a:p>
            <a:r>
              <a:rPr lang="fr-FR" sz="2400" dirty="0"/>
              <a:t>b</a:t>
            </a:r>
          </a:p>
        </p:txBody>
      </p:sp>
      <p:cxnSp>
        <p:nvCxnSpPr>
          <p:cNvPr id="147" name="Connecteur en arc 146"/>
          <p:cNvCxnSpPr>
            <a:stCxn id="101" idx="3"/>
            <a:endCxn id="101" idx="4"/>
          </p:cNvCxnSpPr>
          <p:nvPr/>
        </p:nvCxnSpPr>
        <p:spPr>
          <a:xfrm rot="16200000" flipH="1">
            <a:off x="6247713" y="5354802"/>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ZoneTexte 147"/>
          <p:cNvSpPr txBox="1"/>
          <p:nvPr/>
        </p:nvSpPr>
        <p:spPr>
          <a:xfrm>
            <a:off x="5913672" y="5674022"/>
            <a:ext cx="314510" cy="461665"/>
          </a:xfrm>
          <a:prstGeom prst="rect">
            <a:avLst/>
          </a:prstGeom>
          <a:noFill/>
        </p:spPr>
        <p:txBody>
          <a:bodyPr wrap="none" rtlCol="0">
            <a:spAutoFit/>
          </a:bodyPr>
          <a:lstStyle/>
          <a:p>
            <a:r>
              <a:rPr lang="fr-FR" sz="2400" dirty="0"/>
              <a:t>c</a:t>
            </a:r>
          </a:p>
        </p:txBody>
      </p:sp>
      <p:cxnSp>
        <p:nvCxnSpPr>
          <p:cNvPr id="149" name="Connecteur en arc 148"/>
          <p:cNvCxnSpPr>
            <a:stCxn id="105" idx="3"/>
            <a:endCxn id="105" idx="4"/>
          </p:cNvCxnSpPr>
          <p:nvPr/>
        </p:nvCxnSpPr>
        <p:spPr>
          <a:xfrm rot="16200000" flipH="1">
            <a:off x="7615864" y="5354801"/>
            <a:ext cx="82395" cy="156363"/>
          </a:xfrm>
          <a:prstGeom prst="curvedConnector3">
            <a:avLst>
              <a:gd name="adj1" fmla="val 67120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ZoneTexte 149"/>
          <p:cNvSpPr txBox="1"/>
          <p:nvPr/>
        </p:nvSpPr>
        <p:spPr>
          <a:xfrm>
            <a:off x="7249764" y="5674022"/>
            <a:ext cx="346570" cy="461665"/>
          </a:xfrm>
          <a:prstGeom prst="rect">
            <a:avLst/>
          </a:prstGeom>
          <a:noFill/>
        </p:spPr>
        <p:txBody>
          <a:bodyPr wrap="none" rtlCol="0">
            <a:spAutoFit/>
          </a:bodyPr>
          <a:lstStyle/>
          <a:p>
            <a:r>
              <a:rPr lang="fr-FR" sz="2400" dirty="0"/>
              <a: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691677" y="3831431"/>
            <a:ext cx="442260" cy="562630"/>
          </a:xfrm>
          <a:prstGeom prst="ellipse">
            <a:avLst/>
          </a:prstGeom>
          <a:noFill/>
          <a:ln>
            <a:solidFill>
              <a:schemeClr val="tx1"/>
            </a:solidFill>
          </a:ln>
        </p:spPr>
        <p:txBody>
          <a:bodyPr wrap="none" rtlCol="0">
            <a:spAutoFit/>
          </a:bodyPr>
          <a:lstStyle/>
          <a:p>
            <a:r>
              <a:rPr lang="fr-FR" sz="2000" dirty="0"/>
              <a:t>1</a:t>
            </a:r>
          </a:p>
        </p:txBody>
      </p:sp>
      <p:sp>
        <p:nvSpPr>
          <p:cNvPr id="4" name="ZoneTexte 3"/>
          <p:cNvSpPr txBox="1"/>
          <p:nvPr/>
        </p:nvSpPr>
        <p:spPr>
          <a:xfrm>
            <a:off x="3131837" y="3831431"/>
            <a:ext cx="442260" cy="562630"/>
          </a:xfrm>
          <a:prstGeom prst="ellipse">
            <a:avLst/>
          </a:prstGeom>
          <a:noFill/>
          <a:ln>
            <a:solidFill>
              <a:schemeClr val="tx1"/>
            </a:solidFill>
          </a:ln>
        </p:spPr>
        <p:txBody>
          <a:bodyPr wrap="none" rtlCol="0">
            <a:spAutoFit/>
          </a:bodyPr>
          <a:lstStyle/>
          <a:p>
            <a:r>
              <a:rPr lang="fr-FR" sz="2000" dirty="0"/>
              <a:t>2</a:t>
            </a:r>
          </a:p>
        </p:txBody>
      </p:sp>
      <p:cxnSp>
        <p:nvCxnSpPr>
          <p:cNvPr id="5" name="Connecteur droit avec flèche 4"/>
          <p:cNvCxnSpPr>
            <a:stCxn id="3" idx="6"/>
            <a:endCxn id="4" idx="2"/>
          </p:cNvCxnSpPr>
          <p:nvPr/>
        </p:nvCxnSpPr>
        <p:spPr>
          <a:xfrm>
            <a:off x="2133937" y="411274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4561785" y="3831431"/>
            <a:ext cx="442260" cy="562630"/>
          </a:xfrm>
          <a:prstGeom prst="ellipse">
            <a:avLst/>
          </a:prstGeom>
          <a:noFill/>
          <a:ln>
            <a:solidFill>
              <a:schemeClr val="tx1"/>
            </a:solidFill>
          </a:ln>
        </p:spPr>
        <p:txBody>
          <a:bodyPr wrap="none" rtlCol="0">
            <a:spAutoFit/>
          </a:bodyPr>
          <a:lstStyle/>
          <a:p>
            <a:r>
              <a:rPr lang="fr-FR" sz="2000" dirty="0"/>
              <a:t>3</a:t>
            </a:r>
          </a:p>
        </p:txBody>
      </p:sp>
      <p:sp>
        <p:nvSpPr>
          <p:cNvPr id="7" name="ZoneTexte 6"/>
          <p:cNvSpPr txBox="1"/>
          <p:nvPr/>
        </p:nvSpPr>
        <p:spPr>
          <a:xfrm>
            <a:off x="6001945" y="3831431"/>
            <a:ext cx="442260" cy="562630"/>
          </a:xfrm>
          <a:prstGeom prst="ellipse">
            <a:avLst/>
          </a:prstGeom>
          <a:noFill/>
          <a:ln>
            <a:solidFill>
              <a:schemeClr val="tx1"/>
            </a:solidFill>
          </a:ln>
        </p:spPr>
        <p:txBody>
          <a:bodyPr wrap="none" rtlCol="0">
            <a:spAutoFit/>
          </a:bodyPr>
          <a:lstStyle/>
          <a:p>
            <a:r>
              <a:rPr lang="fr-FR" sz="2000" dirty="0"/>
              <a:t>4</a:t>
            </a:r>
          </a:p>
        </p:txBody>
      </p:sp>
      <p:cxnSp>
        <p:nvCxnSpPr>
          <p:cNvPr id="8" name="Connecteur droit avec flèche 7"/>
          <p:cNvCxnSpPr>
            <a:stCxn id="4" idx="6"/>
            <a:endCxn id="6" idx="2"/>
          </p:cNvCxnSpPr>
          <p:nvPr/>
        </p:nvCxnSpPr>
        <p:spPr>
          <a:xfrm>
            <a:off x="3574097" y="4112746"/>
            <a:ext cx="98768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6" idx="6"/>
            <a:endCxn id="7" idx="2"/>
          </p:cNvCxnSpPr>
          <p:nvPr/>
        </p:nvCxnSpPr>
        <p:spPr>
          <a:xfrm>
            <a:off x="5004045" y="4112746"/>
            <a:ext cx="9979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7370097" y="3831431"/>
            <a:ext cx="442260" cy="562630"/>
          </a:xfrm>
          <a:prstGeom prst="ellipse">
            <a:avLst/>
          </a:prstGeom>
          <a:noFill/>
          <a:ln>
            <a:solidFill>
              <a:schemeClr val="tx1"/>
            </a:solidFill>
          </a:ln>
        </p:spPr>
        <p:txBody>
          <a:bodyPr wrap="none" rtlCol="0">
            <a:spAutoFit/>
          </a:bodyPr>
          <a:lstStyle/>
          <a:p>
            <a:r>
              <a:rPr lang="fr-FR" sz="2000" dirty="0"/>
              <a:t>0</a:t>
            </a:r>
          </a:p>
        </p:txBody>
      </p:sp>
      <p:cxnSp>
        <p:nvCxnSpPr>
          <p:cNvPr id="11" name="Connecteur droit avec flèche 10"/>
          <p:cNvCxnSpPr>
            <a:stCxn id="7" idx="6"/>
            <a:endCxn id="10" idx="2"/>
          </p:cNvCxnSpPr>
          <p:nvPr/>
        </p:nvCxnSpPr>
        <p:spPr>
          <a:xfrm>
            <a:off x="6444205" y="4112746"/>
            <a:ext cx="9258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439655" y="4017838"/>
            <a:ext cx="332142" cy="461665"/>
          </a:xfrm>
          <a:prstGeom prst="rect">
            <a:avLst/>
          </a:prstGeom>
          <a:noFill/>
        </p:spPr>
        <p:txBody>
          <a:bodyPr wrap="none" rtlCol="0">
            <a:spAutoFit/>
          </a:bodyPr>
          <a:lstStyle/>
          <a:p>
            <a:r>
              <a:rPr lang="fr-FR" sz="2400" dirty="0"/>
              <a:t>a</a:t>
            </a:r>
          </a:p>
        </p:txBody>
      </p:sp>
      <p:sp>
        <p:nvSpPr>
          <p:cNvPr id="13" name="ZoneTexte 12"/>
          <p:cNvSpPr txBox="1"/>
          <p:nvPr/>
        </p:nvSpPr>
        <p:spPr>
          <a:xfrm>
            <a:off x="3851917" y="4119463"/>
            <a:ext cx="346570" cy="461665"/>
          </a:xfrm>
          <a:prstGeom prst="rect">
            <a:avLst/>
          </a:prstGeom>
          <a:noFill/>
        </p:spPr>
        <p:txBody>
          <a:bodyPr wrap="none" rtlCol="0">
            <a:spAutoFit/>
          </a:bodyPr>
          <a:lstStyle/>
          <a:p>
            <a:r>
              <a:rPr lang="fr-FR" sz="2400" dirty="0"/>
              <a:t>b</a:t>
            </a:r>
          </a:p>
        </p:txBody>
      </p:sp>
      <p:sp>
        <p:nvSpPr>
          <p:cNvPr id="14" name="ZoneTexte 13"/>
          <p:cNvSpPr txBox="1"/>
          <p:nvPr/>
        </p:nvSpPr>
        <p:spPr>
          <a:xfrm>
            <a:off x="5364085" y="4047455"/>
            <a:ext cx="314510" cy="461665"/>
          </a:xfrm>
          <a:prstGeom prst="rect">
            <a:avLst/>
          </a:prstGeom>
          <a:noFill/>
        </p:spPr>
        <p:txBody>
          <a:bodyPr wrap="none" rtlCol="0">
            <a:spAutoFit/>
          </a:bodyPr>
          <a:lstStyle/>
          <a:p>
            <a:r>
              <a:rPr lang="fr-FR" sz="2400" dirty="0"/>
              <a:t>c</a:t>
            </a:r>
          </a:p>
        </p:txBody>
      </p:sp>
      <p:sp>
        <p:nvSpPr>
          <p:cNvPr id="15" name="ZoneTexte 14"/>
          <p:cNvSpPr txBox="1"/>
          <p:nvPr/>
        </p:nvSpPr>
        <p:spPr>
          <a:xfrm>
            <a:off x="6732237" y="4119463"/>
            <a:ext cx="346570" cy="461665"/>
          </a:xfrm>
          <a:prstGeom prst="rect">
            <a:avLst/>
          </a:prstGeom>
          <a:noFill/>
        </p:spPr>
        <p:txBody>
          <a:bodyPr wrap="none" rtlCol="0">
            <a:spAutoFit/>
          </a:bodyPr>
          <a:lstStyle/>
          <a:p>
            <a:r>
              <a:rPr lang="fr-FR" sz="2400" dirty="0"/>
              <a:t>d</a:t>
            </a:r>
          </a:p>
        </p:txBody>
      </p:sp>
      <p:cxnSp>
        <p:nvCxnSpPr>
          <p:cNvPr id="16" name="Connecteur droit avec flèche 15"/>
          <p:cNvCxnSpPr>
            <a:endCxn id="3" idx="1"/>
          </p:cNvCxnSpPr>
          <p:nvPr/>
        </p:nvCxnSpPr>
        <p:spPr>
          <a:xfrm>
            <a:off x="1403645" y="3615407"/>
            <a:ext cx="352800" cy="298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0" idx="7"/>
          </p:cNvCxnSpPr>
          <p:nvPr/>
        </p:nvCxnSpPr>
        <p:spPr>
          <a:xfrm flipV="1">
            <a:off x="7747590" y="3615412"/>
            <a:ext cx="352802" cy="2984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99593" y="1268760"/>
            <a:ext cx="572593" cy="400110"/>
          </a:xfrm>
          <a:prstGeom prst="rect">
            <a:avLst/>
          </a:prstGeom>
          <a:noFill/>
        </p:spPr>
        <p:txBody>
          <a:bodyPr wrap="none" rtlCol="0">
            <a:spAutoFit/>
          </a:bodyPr>
          <a:lstStyle/>
          <a:p>
            <a:r>
              <a:rPr lang="fr-FR" sz="2000" dirty="0">
                <a:solidFill>
                  <a:srgbClr val="FF0000"/>
                </a:solidFill>
              </a:rPr>
              <a:t>#</a:t>
            </a:r>
            <a:r>
              <a:rPr lang="ru-RU" sz="2000" dirty="0">
                <a:solidFill>
                  <a:srgbClr val="FF0000"/>
                </a:solidFill>
              </a:rPr>
              <a:t>24</a:t>
            </a:r>
            <a:endParaRPr lang="fr-FR" sz="2000" dirty="0">
              <a:solidFill>
                <a:srgbClr val="FF0000"/>
              </a:solidFill>
            </a:endParaRPr>
          </a:p>
        </p:txBody>
      </p:sp>
      <p:cxnSp>
        <p:nvCxnSpPr>
          <p:cNvPr id="19" name="Connecteur en arc 18"/>
          <p:cNvCxnSpPr>
            <a:stCxn id="4" idx="3"/>
            <a:endCxn id="4" idx="4"/>
          </p:cNvCxnSpPr>
          <p:nvPr/>
        </p:nvCxnSpPr>
        <p:spPr>
          <a:xfrm rot="16200000" flipH="1">
            <a:off x="3233589" y="4274682"/>
            <a:ext cx="82395" cy="156362"/>
          </a:xfrm>
          <a:prstGeom prst="curvedConnector3">
            <a:avLst>
              <a:gd name="adj1" fmla="val 55644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843806" y="4623519"/>
            <a:ext cx="332142" cy="461665"/>
          </a:xfrm>
          <a:prstGeom prst="rect">
            <a:avLst/>
          </a:prstGeom>
          <a:noFill/>
        </p:spPr>
        <p:txBody>
          <a:bodyPr wrap="none" rtlCol="0">
            <a:spAutoFit/>
          </a:bodyPr>
          <a:lstStyle/>
          <a:p>
            <a:r>
              <a:rPr lang="fr-FR" sz="2400" dirty="0"/>
              <a:t>a</a:t>
            </a:r>
          </a:p>
        </p:txBody>
      </p:sp>
      <p:cxnSp>
        <p:nvCxnSpPr>
          <p:cNvPr id="21" name="Connecteur en arc 20"/>
          <p:cNvCxnSpPr>
            <a:stCxn id="6" idx="3"/>
            <a:endCxn id="6" idx="4"/>
          </p:cNvCxnSpPr>
          <p:nvPr/>
        </p:nvCxnSpPr>
        <p:spPr>
          <a:xfrm rot="16200000" flipH="1">
            <a:off x="4663537" y="4274682"/>
            <a:ext cx="82395" cy="156362"/>
          </a:xfrm>
          <a:prstGeom prst="curvedConnector3">
            <a:avLst>
              <a:gd name="adj1" fmla="val 52064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4369444" y="4623519"/>
            <a:ext cx="346570" cy="461665"/>
          </a:xfrm>
          <a:prstGeom prst="rect">
            <a:avLst/>
          </a:prstGeom>
          <a:noFill/>
        </p:spPr>
        <p:txBody>
          <a:bodyPr wrap="none" rtlCol="0">
            <a:spAutoFit/>
          </a:bodyPr>
          <a:lstStyle/>
          <a:p>
            <a:r>
              <a:rPr lang="fr-FR" sz="2400" dirty="0"/>
              <a:t>b</a:t>
            </a:r>
          </a:p>
        </p:txBody>
      </p:sp>
      <p:cxnSp>
        <p:nvCxnSpPr>
          <p:cNvPr id="23" name="Connecteur en arc 22"/>
          <p:cNvCxnSpPr>
            <a:stCxn id="7" idx="3"/>
            <a:endCxn id="7" idx="4"/>
          </p:cNvCxnSpPr>
          <p:nvPr/>
        </p:nvCxnSpPr>
        <p:spPr>
          <a:xfrm rot="16200000" flipH="1">
            <a:off x="6103697" y="4274682"/>
            <a:ext cx="82395" cy="156362"/>
          </a:xfrm>
          <a:prstGeom prst="curvedConnector3">
            <a:avLst>
              <a:gd name="adj1" fmla="val 5922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769656" y="4593902"/>
            <a:ext cx="314510" cy="461665"/>
          </a:xfrm>
          <a:prstGeom prst="rect">
            <a:avLst/>
          </a:prstGeom>
          <a:noFill/>
        </p:spPr>
        <p:txBody>
          <a:bodyPr wrap="none" rtlCol="0">
            <a:spAutoFit/>
          </a:bodyPr>
          <a:lstStyle/>
          <a:p>
            <a:r>
              <a:rPr lang="fr-FR" sz="2400" dirty="0"/>
              <a:t>c</a:t>
            </a:r>
          </a:p>
        </p:txBody>
      </p:sp>
      <p:cxnSp>
        <p:nvCxnSpPr>
          <p:cNvPr id="25" name="Connecteur en arc 24"/>
          <p:cNvCxnSpPr>
            <a:stCxn id="10" idx="3"/>
            <a:endCxn id="10" idx="4"/>
          </p:cNvCxnSpPr>
          <p:nvPr/>
        </p:nvCxnSpPr>
        <p:spPr>
          <a:xfrm rot="16200000" flipH="1">
            <a:off x="7471848" y="4274681"/>
            <a:ext cx="82395" cy="156363"/>
          </a:xfrm>
          <a:prstGeom prst="curvedConnector3">
            <a:avLst>
              <a:gd name="adj1" fmla="val 37744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7105748" y="4593902"/>
            <a:ext cx="346570" cy="461665"/>
          </a:xfrm>
          <a:prstGeom prst="rect">
            <a:avLst/>
          </a:prstGeom>
          <a:noFill/>
        </p:spPr>
        <p:txBody>
          <a:bodyPr wrap="none" rtlCol="0">
            <a:spAutoFit/>
          </a:bodyPr>
          <a:lstStyle/>
          <a:p>
            <a:r>
              <a:rPr lang="fr-FR" sz="2400" dirty="0"/>
              <a:t>d</a:t>
            </a:r>
          </a:p>
        </p:txBody>
      </p:sp>
      <p:cxnSp>
        <p:nvCxnSpPr>
          <p:cNvPr id="27" name="Connecteur en arc 26"/>
          <p:cNvCxnSpPr>
            <a:stCxn id="3" idx="0"/>
            <a:endCxn id="6" idx="1"/>
          </p:cNvCxnSpPr>
          <p:nvPr/>
        </p:nvCxnSpPr>
        <p:spPr>
          <a:xfrm rot="16200000" flipH="1">
            <a:off x="3228482" y="2515755"/>
            <a:ext cx="82395" cy="2713746"/>
          </a:xfrm>
          <a:prstGeom prst="curvedConnector3">
            <a:avLst>
              <a:gd name="adj1" fmla="val -95763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2699790" y="2636912"/>
            <a:ext cx="346570" cy="461665"/>
          </a:xfrm>
          <a:prstGeom prst="rect">
            <a:avLst/>
          </a:prstGeom>
          <a:noFill/>
        </p:spPr>
        <p:txBody>
          <a:bodyPr wrap="none" rtlCol="0">
            <a:spAutoFit/>
          </a:bodyPr>
          <a:lstStyle/>
          <a:p>
            <a:r>
              <a:rPr lang="fr-FR" sz="2400" dirty="0"/>
              <a:t>b</a:t>
            </a:r>
          </a:p>
        </p:txBody>
      </p:sp>
      <p:cxnSp>
        <p:nvCxnSpPr>
          <p:cNvPr id="29" name="Connecteur en arc 28"/>
          <p:cNvCxnSpPr>
            <a:stCxn id="4" idx="0"/>
            <a:endCxn id="10" idx="1"/>
          </p:cNvCxnSpPr>
          <p:nvPr/>
        </p:nvCxnSpPr>
        <p:spPr>
          <a:xfrm rot="16200000" flipH="1">
            <a:off x="5352717" y="1831680"/>
            <a:ext cx="82395" cy="4081897"/>
          </a:xfrm>
          <a:prstGeom prst="curvedConnector3">
            <a:avLst>
              <a:gd name="adj1" fmla="val -257859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220070" y="1671191"/>
            <a:ext cx="346570" cy="461665"/>
          </a:xfrm>
          <a:prstGeom prst="rect">
            <a:avLst/>
          </a:prstGeom>
          <a:noFill/>
        </p:spPr>
        <p:txBody>
          <a:bodyPr wrap="none" rtlCol="0">
            <a:spAutoFit/>
          </a:bodyPr>
          <a:lstStyle/>
          <a:p>
            <a:r>
              <a:rPr lang="fr-FR" sz="2400" dirty="0"/>
              <a:t>d</a:t>
            </a:r>
          </a:p>
        </p:txBody>
      </p:sp>
      <p:cxnSp>
        <p:nvCxnSpPr>
          <p:cNvPr id="31" name="Connecteur en arc 30"/>
          <p:cNvCxnSpPr>
            <a:stCxn id="4" idx="0"/>
            <a:endCxn id="7" idx="1"/>
          </p:cNvCxnSpPr>
          <p:nvPr/>
        </p:nvCxnSpPr>
        <p:spPr>
          <a:xfrm rot="16200000" flipH="1">
            <a:off x="4668642" y="2515755"/>
            <a:ext cx="82395" cy="2713746"/>
          </a:xfrm>
          <a:prstGeom prst="curvedConnector3">
            <a:avLst>
              <a:gd name="adj1" fmla="val -8502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4545520" y="2708920"/>
            <a:ext cx="314510" cy="461665"/>
          </a:xfrm>
          <a:prstGeom prst="rect">
            <a:avLst/>
          </a:prstGeom>
          <a:noFill/>
        </p:spPr>
        <p:txBody>
          <a:bodyPr wrap="none" rtlCol="0">
            <a:spAutoFit/>
          </a:bodyPr>
          <a:lstStyle/>
          <a:p>
            <a:r>
              <a:rPr lang="fr-FR" sz="2400" dirty="0"/>
              <a:t>c</a:t>
            </a:r>
          </a:p>
        </p:txBody>
      </p:sp>
      <p:cxnSp>
        <p:nvCxnSpPr>
          <p:cNvPr id="33" name="Connecteur en arc 32"/>
          <p:cNvCxnSpPr>
            <a:stCxn id="3" idx="0"/>
            <a:endCxn id="7" idx="1"/>
          </p:cNvCxnSpPr>
          <p:nvPr/>
        </p:nvCxnSpPr>
        <p:spPr>
          <a:xfrm rot="16200000" flipH="1">
            <a:off x="3948562" y="1795675"/>
            <a:ext cx="82395" cy="4153906"/>
          </a:xfrm>
          <a:prstGeom prst="curvedConnector3">
            <a:avLst>
              <a:gd name="adj1" fmla="val -203160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681424" y="1700808"/>
            <a:ext cx="314510" cy="461665"/>
          </a:xfrm>
          <a:prstGeom prst="rect">
            <a:avLst/>
          </a:prstGeom>
          <a:noFill/>
        </p:spPr>
        <p:txBody>
          <a:bodyPr wrap="none" rtlCol="0">
            <a:spAutoFit/>
          </a:bodyPr>
          <a:lstStyle/>
          <a:p>
            <a:r>
              <a:rPr lang="fr-FR" sz="2400" dirty="0"/>
              <a:t>c</a:t>
            </a:r>
          </a:p>
        </p:txBody>
      </p:sp>
      <p:cxnSp>
        <p:nvCxnSpPr>
          <p:cNvPr id="35" name="Connecteur en arc 34"/>
          <p:cNvCxnSpPr>
            <a:stCxn id="3" idx="0"/>
            <a:endCxn id="10" idx="1"/>
          </p:cNvCxnSpPr>
          <p:nvPr/>
        </p:nvCxnSpPr>
        <p:spPr>
          <a:xfrm rot="16200000" flipH="1">
            <a:off x="4632637" y="1111600"/>
            <a:ext cx="82395" cy="5522057"/>
          </a:xfrm>
          <a:prstGeom prst="curvedConnector3">
            <a:avLst>
              <a:gd name="adj1" fmla="val -326404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4279983" y="1167136"/>
            <a:ext cx="346570" cy="461665"/>
          </a:xfrm>
          <a:prstGeom prst="rect">
            <a:avLst/>
          </a:prstGeom>
          <a:noFill/>
        </p:spPr>
        <p:txBody>
          <a:bodyPr wrap="none" rtlCol="0">
            <a:spAutoFit/>
          </a:bodyPr>
          <a:lstStyle/>
          <a:p>
            <a:r>
              <a:rPr lang="fr-FR" sz="2400" dirty="0"/>
              <a:t>d</a:t>
            </a:r>
          </a:p>
        </p:txBody>
      </p:sp>
      <p:cxnSp>
        <p:nvCxnSpPr>
          <p:cNvPr id="37" name="Connecteur en arc 36"/>
          <p:cNvCxnSpPr>
            <a:stCxn id="6" idx="0"/>
            <a:endCxn id="10" idx="1"/>
          </p:cNvCxnSpPr>
          <p:nvPr/>
        </p:nvCxnSpPr>
        <p:spPr>
          <a:xfrm rot="16200000" flipH="1">
            <a:off x="6067691" y="2546654"/>
            <a:ext cx="82395" cy="2651949"/>
          </a:xfrm>
          <a:prstGeom prst="curvedConnector3">
            <a:avLst>
              <a:gd name="adj1" fmla="val -145250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6169644" y="2679303"/>
            <a:ext cx="346570" cy="461665"/>
          </a:xfrm>
          <a:prstGeom prst="rect">
            <a:avLst/>
          </a:prstGeom>
          <a:noFill/>
        </p:spPr>
        <p:txBody>
          <a:bodyPr wrap="none" rtlCol="0">
            <a:spAutoFit/>
          </a:bodyPr>
          <a:lstStyle/>
          <a:p>
            <a:r>
              <a:rPr lang="fr-FR" sz="2400" dirty="0"/>
              <a:t>d</a:t>
            </a: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7444</TotalTime>
  <Words>644</Words>
  <Application>Microsoft Macintosh PowerPoint</Application>
  <PresentationFormat>Affichage à l'écran (4:3)</PresentationFormat>
  <Paragraphs>371</Paragraphs>
  <Slides>18</Slides>
  <Notes>1</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23" baseType="lpstr">
      <vt:lpstr>Arial</vt:lpstr>
      <vt:lpstr>Calibri</vt:lpstr>
      <vt:lpstr>Times New Roman</vt:lpstr>
      <vt:lpstr>Thème Office</vt:lpstr>
      <vt:lpstr>Visio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boris velikson</dc:creator>
  <cp:lastModifiedBy>Helen KASSEL</cp:lastModifiedBy>
  <cp:revision>54</cp:revision>
  <cp:lastPrinted>2014-04-26T13:33:21Z</cp:lastPrinted>
  <dcterms:modified xsi:type="dcterms:W3CDTF">2023-03-13T17:19:23Z</dcterms:modified>
</cp:coreProperties>
</file>