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A09E1-FE6A-D44B-86F0-A5A8197E1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9C4342-5743-7AB3-A98E-D493FE804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A727F-D0FC-1377-C82B-058DBAA6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487-0A21-4B0A-8D2F-4F76EF37E59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FBEF52-5FC2-8C3E-C2C1-7BC3A523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889666-A8BE-5D43-23A8-86BFF8C2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8798-AA31-4130-B82D-DBD4ECB57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42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A529B-2C18-4B64-5E7D-244DEA28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04C8A8-D643-5D01-99F9-CD01F6B7A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EEEC65-6B36-6E9D-AFB9-B1A0C955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487-0A21-4B0A-8D2F-4F76EF37E59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047523-B4EC-0CC6-0C47-ECF6AAB4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68BE9E-BF80-8C4D-DFBB-AC9E7857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8798-AA31-4130-B82D-DBD4ECB57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9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3D8F55-2DBB-DF3C-13C9-122FE4EF6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AFD0FD-6C91-613D-C17C-3D6ECA1DD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DF31FA-CD52-88AB-9213-4B68D9E5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487-0A21-4B0A-8D2F-4F76EF37E59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0EC2D0-9B06-05B3-D690-2A7813A4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6F5937-A317-BB75-D56A-86FBF7DA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8798-AA31-4130-B82D-DBD4ECB57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20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0633E-BC6E-B780-1958-AAD45B5E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C11775-CB60-9F3A-3358-1B79EBDE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E9EBE-7834-07CE-6FE5-71F53F53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487-0A21-4B0A-8D2F-4F76EF37E59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BAA6F0-E522-BD43-61CB-F99118B6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099640-AC11-3D8E-703B-9CC743E9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8798-AA31-4130-B82D-DBD4ECB57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8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EF231-49EF-4DC2-C675-AD383C59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9F9C41-B329-2F3C-9390-B9360E6FE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AB7512-CD1B-774E-BD19-570F01BD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487-0A21-4B0A-8D2F-4F76EF37E59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441019-BB5D-118F-5D2A-F4C0160B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7073E0-C53E-497A-E0C4-34B9CE4B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8798-AA31-4130-B82D-DBD4ECB57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15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2B2B5-3DE2-9D14-58EE-C5CBA797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DB427-F990-1D05-2C63-C241FCBA2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5F923A-F16C-CD28-4232-B429C4683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3389F9-2097-791E-BE95-72A3975E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487-0A21-4B0A-8D2F-4F76EF37E59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24D2E2-157F-CC09-E61A-77FAB7BC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019477-9D7E-B3D6-D218-8D29DE56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8798-AA31-4130-B82D-DBD4ECB57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5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0092E-9895-10B1-6274-82A8107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F8939-FE1D-452C-380F-FBFCAD6A4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B0D501-3869-853F-CACC-09161F0AE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0644F9-6F0B-3D08-50A8-4328C0187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4246F5-0F97-23C4-CF3D-9A8F53EFE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5206A4-4501-499E-10F8-ADF7C860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487-0A21-4B0A-8D2F-4F76EF37E59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C407AC-0598-282A-AD48-D217145E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1C8B9E-5C04-AA0A-D96A-56431CBD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8798-AA31-4130-B82D-DBD4ECB57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76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77FF1-112F-99FB-1E92-354802A6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987359-C183-F5E9-610F-8DBA092E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487-0A21-4B0A-8D2F-4F76EF37E59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BF9E9B-A636-D668-E136-9CEFE0BF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965B5A-27A8-187B-4B56-435F2F33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8798-AA31-4130-B82D-DBD4ECB57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61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1ABA89-C0A7-B552-9039-C11BF992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487-0A21-4B0A-8D2F-4F76EF37E59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05487E-3938-16C9-4169-AF1B6377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D0CA75-15F7-4F75-C4A7-8D17C115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8798-AA31-4130-B82D-DBD4ECB57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86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91A87-EB71-B4CF-65A3-AAA9786F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8A8556-B2B8-657D-F618-BF9758054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3F2934-3226-234D-0388-3C80A5506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50AFDE-80C2-640C-0080-244B0DAD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487-0A21-4B0A-8D2F-4F76EF37E59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818263-BB25-8BAD-6A11-46537D77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72FF83-A0A8-49A0-BCA7-F7EF537D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8798-AA31-4130-B82D-DBD4ECB57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87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FC486-4273-89B4-EACD-17AC7AC3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EC13F2-698E-C401-7A7A-C3B0995CA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44936-ABA1-8EF4-FD49-F92E3F95E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197B39-E431-98B1-3867-DFACC6CA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1487-0A21-4B0A-8D2F-4F76EF37E59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AD9208-38D4-C5D8-3A0F-4DA96483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8226A7-1A25-5F95-A98E-77BCC8CE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8798-AA31-4130-B82D-DBD4ECB57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74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74F16B-A041-BB77-5EB2-C11D6B70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78264C-D2D3-4E0F-5EBD-00836768B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64FD35-55A8-1294-6F3A-5E910DB0B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81487-0A21-4B0A-8D2F-4F76EF37E59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6D6C8-5ADE-3727-972F-530E30A67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D889C8-A29C-CCC6-4004-3580BC5AC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8798-AA31-4130-B82D-DBD4ECB57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29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CD8BC0-ABBB-3E70-A43D-3A9B3C924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fr-FR" sz="4800" b="1" u="sng" dirty="0">
                <a:solidFill>
                  <a:srgbClr val="FF0000"/>
                </a:solidFill>
                <a:latin typeface="Amasis MT Pro Black" panose="020B0604020202020204" pitchFamily="18" charset="0"/>
              </a:rPr>
              <a:t>Projet transverse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876802-DB34-3D7C-B7A1-318584A74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endParaRPr lang="fr-FR" sz="2000" dirty="0">
              <a:solidFill>
                <a:srgbClr val="FFC000"/>
              </a:solidFill>
            </a:endParaRPr>
          </a:p>
          <a:p>
            <a:pPr algn="l"/>
            <a:r>
              <a:rPr lang="fr-FR" sz="2000" dirty="0">
                <a:solidFill>
                  <a:srgbClr val="FFC000"/>
                </a:solidFill>
              </a:rPr>
              <a:t>      </a:t>
            </a:r>
            <a:r>
              <a:rPr lang="fr-FR" b="1" dirty="0">
                <a:solidFill>
                  <a:srgbClr val="00B0F0"/>
                </a:solidFill>
              </a:rPr>
              <a:t>Urban Fighter</a:t>
            </a:r>
          </a:p>
          <a:p>
            <a:pPr algn="l"/>
            <a:endParaRPr lang="fr-FR" sz="2000" dirty="0">
              <a:solidFill>
                <a:srgbClr val="FFC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AA7E2E-8450-ED9C-6ACE-DD50ED355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" r="297" b="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56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DA723D-5879-1D06-FCC0-448F93DC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3027"/>
            <a:ext cx="3322317" cy="10826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b="1" u="sng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Sommaire</a:t>
            </a:r>
            <a:r>
              <a:rPr lang="en-US" sz="6000" b="1" u="sng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:</a:t>
            </a:r>
            <a:br>
              <a:rPr lang="en-US" sz="6000" b="1" u="sng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</a:br>
            <a:br>
              <a:rPr lang="en-US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phic 6" descr="Liste de contrôle">
            <a:extLst>
              <a:ext uri="{FF2B5EF4-FFF2-40B4-BE49-F238E27FC236}">
                <a16:creationId xmlns:a16="http://schemas.microsoft.com/office/drawing/2014/main" id="{6A6D3209-1D02-B989-6DB3-887DE2689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0290" y="1634359"/>
            <a:ext cx="3589282" cy="358928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8801FA8-E6D1-5F14-01AD-4F5B1254958E}"/>
              </a:ext>
            </a:extLst>
          </p:cNvPr>
          <p:cNvSpPr txBox="1"/>
          <p:nvPr/>
        </p:nvSpPr>
        <p:spPr>
          <a:xfrm>
            <a:off x="-27626" y="1671145"/>
            <a:ext cx="73992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4400" dirty="0"/>
              <a:t>Principe du jeu</a:t>
            </a:r>
          </a:p>
          <a:p>
            <a:pPr marL="285750" indent="-285750">
              <a:buFontTx/>
              <a:buChar char="-"/>
            </a:pPr>
            <a:r>
              <a:rPr lang="fr-FR" sz="4400" dirty="0"/>
              <a:t>Objectifs</a:t>
            </a:r>
          </a:p>
          <a:p>
            <a:pPr marL="285750" indent="-285750">
              <a:buFontTx/>
              <a:buChar char="-"/>
            </a:pPr>
            <a:r>
              <a:rPr lang="fr-FR" sz="4400" dirty="0"/>
              <a:t>Réalisation</a:t>
            </a:r>
          </a:p>
          <a:p>
            <a:pPr marL="285750" indent="-285750">
              <a:buFontTx/>
              <a:buChar char="-"/>
            </a:pPr>
            <a:r>
              <a:rPr lang="fr-FR" sz="4400" dirty="0"/>
              <a:t>Compétences acquises</a:t>
            </a:r>
          </a:p>
          <a:p>
            <a:pPr marL="285750" indent="-285750">
              <a:buFontTx/>
              <a:buChar char="-"/>
            </a:pPr>
            <a:r>
              <a:rPr lang="fr-FR" sz="4400" dirty="0"/>
              <a:t>Conclusion (Détails du code)</a:t>
            </a:r>
          </a:p>
        </p:txBody>
      </p:sp>
    </p:spTree>
    <p:extLst>
      <p:ext uri="{BB962C8B-B14F-4D97-AF65-F5344CB8AC3E}">
        <p14:creationId xmlns:p14="http://schemas.microsoft.com/office/powerpoint/2010/main" val="359016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F3FCD8A-02C3-9773-E7B5-79DAEDE33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47DC4B-94AA-09F4-8CE8-D18FA3C9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Principe du jeu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04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AFE55F-F1BD-FE6B-759A-E667DB93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2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Les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Objectifs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965949DE-D32C-742D-5726-FD9E68FA2FD7}"/>
              </a:ext>
            </a:extLst>
          </p:cNvPr>
          <p:cNvSpPr txBox="1"/>
          <p:nvPr/>
        </p:nvSpPr>
        <p:spPr>
          <a:xfrm>
            <a:off x="4184432" y="2707173"/>
            <a:ext cx="6766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</a:rPr>
              <a:t>Apprendre </a:t>
            </a:r>
            <a:r>
              <a:rPr lang="fr-FR" sz="2400" b="1" dirty="0" err="1">
                <a:solidFill>
                  <a:schemeClr val="bg1"/>
                </a:solidFill>
              </a:rPr>
              <a:t>Pygame</a:t>
            </a:r>
            <a:r>
              <a:rPr lang="fr-FR" sz="2400" b="1" dirty="0">
                <a:solidFill>
                  <a:schemeClr val="bg1"/>
                </a:solidFill>
              </a:rPr>
              <a:t> et l’utiliser en programmation</a:t>
            </a:r>
          </a:p>
          <a:p>
            <a:pPr marL="285750" indent="-285750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</a:rPr>
              <a:t>Mettre en jeux la physique</a:t>
            </a:r>
          </a:p>
          <a:p>
            <a:pPr marL="285750" indent="-285750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</a:rPr>
              <a:t>Implanter des personnages et des mécaniques</a:t>
            </a:r>
          </a:p>
          <a:p>
            <a:pPr marL="285750" indent="-285750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</a:rPr>
              <a:t>Travailler les graphismes et les musiques</a:t>
            </a:r>
          </a:p>
          <a:p>
            <a:pPr marL="285750" indent="-285750">
              <a:buFontTx/>
              <a:buChar char="-"/>
            </a:pPr>
            <a:endParaRPr lang="fr-FR" sz="24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38627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AFE55F-F1BD-FE6B-759A-E667DB93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2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Réalisation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965949DE-D32C-742D-5726-FD9E68FA2FD7}"/>
              </a:ext>
            </a:extLst>
          </p:cNvPr>
          <p:cNvSpPr txBox="1"/>
          <p:nvPr/>
        </p:nvSpPr>
        <p:spPr>
          <a:xfrm>
            <a:off x="4184432" y="2707173"/>
            <a:ext cx="6766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</a:rPr>
              <a:t>Gestion du projet et code : Camille Bordes</a:t>
            </a:r>
          </a:p>
          <a:p>
            <a:pPr marL="285750" indent="-285750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</a:rPr>
              <a:t>Codage principale : Matteo Lambert</a:t>
            </a:r>
          </a:p>
          <a:p>
            <a:pPr marL="285750" indent="-285750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</a:rPr>
              <a:t>Musique : Merlin Huchet</a:t>
            </a:r>
          </a:p>
          <a:p>
            <a:pPr marL="285750" indent="-285750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</a:rPr>
              <a:t>Graphique et implantation : Léopold Hamon</a:t>
            </a:r>
          </a:p>
          <a:p>
            <a:r>
              <a:rPr lang="fr-FR" sz="2400" b="1" dirty="0">
                <a:solidFill>
                  <a:schemeClr val="bg1"/>
                </a:solidFill>
              </a:rPr>
              <a:t>-   Codeur physique : Elliot </a:t>
            </a:r>
            <a:r>
              <a:rPr lang="fr-FR" sz="2400" b="1" dirty="0" err="1">
                <a:solidFill>
                  <a:schemeClr val="bg1"/>
                </a:solidFill>
              </a:rPr>
              <a:t>Colard</a:t>
            </a:r>
            <a:endParaRPr lang="fr-FR" sz="24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sz="24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55209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AFE55F-F1BD-FE6B-759A-E667DB93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32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Compétences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965949DE-D32C-742D-5726-FD9E68FA2FD7}"/>
              </a:ext>
            </a:extLst>
          </p:cNvPr>
          <p:cNvSpPr txBox="1"/>
          <p:nvPr/>
        </p:nvSpPr>
        <p:spPr>
          <a:xfrm>
            <a:off x="4184432" y="2492275"/>
            <a:ext cx="6766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</a:rPr>
              <a:t>Gestion du temps</a:t>
            </a:r>
          </a:p>
          <a:p>
            <a:pPr marL="285750" indent="-285750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</a:rPr>
              <a:t>Répartition des tâches</a:t>
            </a:r>
          </a:p>
          <a:p>
            <a:pPr marL="285750" indent="-285750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</a:rPr>
              <a:t>Connaissances en python plus vaste</a:t>
            </a:r>
          </a:p>
          <a:p>
            <a:pPr marL="285750" indent="-285750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</a:rPr>
              <a:t>Apprentissage de l’interface </a:t>
            </a:r>
            <a:r>
              <a:rPr lang="fr-FR" sz="2400" b="1" dirty="0" err="1">
                <a:solidFill>
                  <a:schemeClr val="bg1"/>
                </a:solidFill>
              </a:rPr>
              <a:t>Pygame</a:t>
            </a:r>
            <a:endParaRPr lang="fr-FR" sz="24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</a:rPr>
              <a:t>Conception du jeux vidéo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22282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A63E072-7691-8127-E0F0-83AA628DD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r="297" b="1"/>
          <a:stretch/>
        </p:blipFill>
        <p:spPr>
          <a:xfrm>
            <a:off x="-92586" y="-48558"/>
            <a:ext cx="12377172" cy="47823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892040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380BD-554F-33EB-BD9B-EA5554F5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5093208"/>
            <a:ext cx="69732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740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102</Words>
  <Application>Microsoft Office PowerPoint</Application>
  <PresentationFormat>Grand écran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Amasis MT Pro Black</vt:lpstr>
      <vt:lpstr>Arial</vt:lpstr>
      <vt:lpstr>Calibri</vt:lpstr>
      <vt:lpstr>Calibri Light</vt:lpstr>
      <vt:lpstr>Tw Cen MT</vt:lpstr>
      <vt:lpstr>Thème Office</vt:lpstr>
      <vt:lpstr>Projet transverse </vt:lpstr>
      <vt:lpstr>Sommaire :  </vt:lpstr>
      <vt:lpstr>Principe du jeu</vt:lpstr>
      <vt:lpstr>Les Objectifs</vt:lpstr>
      <vt:lpstr>  Réalisation</vt:lpstr>
      <vt:lpstr>Compétences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transverse </dc:title>
  <dc:creator>Leopold HAMON</dc:creator>
  <cp:lastModifiedBy>Leopold HAMON</cp:lastModifiedBy>
  <cp:revision>1</cp:revision>
  <dcterms:created xsi:type="dcterms:W3CDTF">2022-05-25T11:22:00Z</dcterms:created>
  <dcterms:modified xsi:type="dcterms:W3CDTF">2022-05-25T12:02:06Z</dcterms:modified>
</cp:coreProperties>
</file>