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0" r:id="rId3"/>
    <p:sldMasterId id="2147483684" r:id="rId4"/>
  </p:sldMasterIdLst>
  <p:notesMasterIdLst>
    <p:notesMasterId r:id="rId23"/>
  </p:notesMasterIdLst>
  <p:sldIdLst>
    <p:sldId id="256" r:id="rId5"/>
    <p:sldId id="257" r:id="rId6"/>
    <p:sldId id="261" r:id="rId7"/>
    <p:sldId id="262" r:id="rId8"/>
    <p:sldId id="264" r:id="rId9"/>
    <p:sldId id="265" r:id="rId10"/>
    <p:sldId id="267" r:id="rId11"/>
    <p:sldId id="268" r:id="rId12"/>
    <p:sldId id="269" r:id="rId13"/>
    <p:sldId id="270" r:id="rId14"/>
    <p:sldId id="273" r:id="rId15"/>
    <p:sldId id="266" r:id="rId16"/>
    <p:sldId id="271" r:id="rId17"/>
    <p:sldId id="274" r:id="rId18"/>
    <p:sldId id="275" r:id="rId19"/>
    <p:sldId id="276" r:id="rId20"/>
    <p:sldId id="277" r:id="rId21"/>
    <p:sldId id="263"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80096" autoAdjust="0"/>
  </p:normalViewPr>
  <p:slideViewPr>
    <p:cSldViewPr snapToGrid="0">
      <p:cViewPr varScale="1">
        <p:scale>
          <a:sx n="67" d="100"/>
          <a:sy n="67" d="100"/>
        </p:scale>
        <p:origin x="822" y="72"/>
      </p:cViewPr>
      <p:guideLst/>
    </p:cSldViewPr>
  </p:slideViewPr>
  <p:outlineViewPr>
    <p:cViewPr>
      <p:scale>
        <a:sx n="33" d="100"/>
        <a:sy n="33" d="100"/>
      </p:scale>
      <p:origin x="0" y="-18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38AB3-2A27-4976-BFC7-533F8CA17760}" type="datetimeFigureOut">
              <a:rPr lang="es-CO" smtClean="0"/>
              <a:t>15/06/2023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EF3D6-3A7F-4742-A716-C814906220B6}" type="slidenum">
              <a:rPr lang="es-CO" smtClean="0"/>
              <a:t>‹Nº›</a:t>
            </a:fld>
            <a:endParaRPr lang="es-CO"/>
          </a:p>
        </p:txBody>
      </p:sp>
    </p:spTree>
    <p:extLst>
      <p:ext uri="{BB962C8B-B14F-4D97-AF65-F5344CB8AC3E}">
        <p14:creationId xmlns:p14="http://schemas.microsoft.com/office/powerpoint/2010/main" val="141334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bm.github.io/event-streams/connector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Streaming</a:t>
            </a:r>
            <a:r>
              <a:rPr lang="es-CO" dirty="0"/>
              <a:t>: </a:t>
            </a:r>
            <a:r>
              <a:rPr lang="es-MX" b="0" i="0" dirty="0">
                <a:solidFill>
                  <a:srgbClr val="BDC1C6"/>
                </a:solidFill>
                <a:effectLst/>
                <a:latin typeface="arial" panose="020B0604020202020204" pitchFamily="34" charset="0"/>
              </a:rPr>
              <a:t>Tecnología que permite ver y oír contenidos que se transmiten desde internet u otra red sin tener que descargar previamente los datos al dispositivo desde el que se visualiza y oye el archivo.</a:t>
            </a:r>
            <a:endParaRPr lang="es-CO" b="0" i="0" dirty="0">
              <a:solidFill>
                <a:srgbClr val="BDC1C6"/>
              </a:solidFill>
              <a:effectLst/>
              <a:latin typeface="arial" panose="020B0604020202020204" pitchFamily="34" charset="0"/>
            </a:endParaRPr>
          </a:p>
          <a:p>
            <a:pPr algn="l" fontAlgn="base">
              <a:buFont typeface="Arial" panose="020B0604020202020204" pitchFamily="34" charset="0"/>
              <a:buChar char="•"/>
            </a:pPr>
            <a:r>
              <a:rPr lang="es-CO" dirty="0"/>
              <a:t>Evento: </a:t>
            </a:r>
            <a:r>
              <a:rPr lang="es-MX" b="0" i="0" dirty="0">
                <a:solidFill>
                  <a:srgbClr val="161616"/>
                </a:solidFill>
                <a:effectLst/>
                <a:latin typeface="IBM Plex Sans" panose="020B0503050203000203" pitchFamily="34" charset="0"/>
              </a:rPr>
              <a:t>Un evento </a:t>
            </a:r>
            <a:r>
              <a:rPr lang="es-MX" b="1" i="0" dirty="0">
                <a:solidFill>
                  <a:srgbClr val="161616"/>
                </a:solidFill>
                <a:effectLst/>
                <a:latin typeface="IBM Plex Sans" panose="020B0503050203000203" pitchFamily="34" charset="0"/>
              </a:rPr>
              <a:t>es un registro digital de una acción que sucedió y la hora en que sucedió.</a:t>
            </a:r>
            <a:br>
              <a:rPr lang="es-MX" b="1" i="0" dirty="0">
                <a:solidFill>
                  <a:srgbClr val="161616"/>
                </a:solidFill>
                <a:effectLst/>
                <a:latin typeface="IBM Plex Sans" panose="020B0503050203000203" pitchFamily="34" charset="0"/>
              </a:rPr>
            </a:br>
            <a:br>
              <a:rPr lang="es-MX" b="1" i="0" dirty="0">
                <a:solidFill>
                  <a:srgbClr val="161616"/>
                </a:solidFill>
                <a:effectLst/>
                <a:latin typeface="IBM Plex Sans" panose="020B0503050203000203" pitchFamily="34" charset="0"/>
              </a:rPr>
            </a:br>
            <a:r>
              <a:rPr lang="es-MX" b="1" i="0" dirty="0">
                <a:solidFill>
                  <a:srgbClr val="161616"/>
                </a:solidFill>
                <a:effectLst/>
                <a:latin typeface="inherit"/>
              </a:rPr>
              <a:t>Canalizaciones de datos de transmisión en tiempo real:</a:t>
            </a:r>
            <a:r>
              <a:rPr lang="es-MX" b="0" i="0" dirty="0">
                <a:solidFill>
                  <a:srgbClr val="161616"/>
                </a:solidFill>
                <a:effectLst/>
                <a:latin typeface="inherit"/>
              </a:rPr>
              <a:t> Aplicaciones diseñadas específicamente para mover millones de datos o registros de eventos entre sistemas empresariales, a escala y en tiempo real, y hacerlo de manera confiable, sin riesgo de daños, duplicación de datos y otros problemas que generalmente ocurren al mover volúmenes tan grandes de datos a altas velocidades.</a:t>
            </a:r>
            <a:br>
              <a:rPr lang="es-MX" b="0" i="0" dirty="0">
                <a:solidFill>
                  <a:srgbClr val="161616"/>
                </a:solidFill>
                <a:effectLst/>
                <a:latin typeface="inherit"/>
              </a:rPr>
            </a:br>
            <a:endParaRPr lang="es-MX" b="0" i="0" dirty="0">
              <a:solidFill>
                <a:srgbClr val="161616"/>
              </a:solidFill>
              <a:effectLst/>
              <a:latin typeface="inherit"/>
            </a:endParaRPr>
          </a:p>
          <a:p>
            <a:pPr algn="l" fontAlgn="base">
              <a:buFont typeface="Arial" panose="020B0604020202020204" pitchFamily="34" charset="0"/>
              <a:buChar char="•"/>
            </a:pPr>
            <a:r>
              <a:rPr lang="es-MX" b="1" i="0" dirty="0">
                <a:solidFill>
                  <a:srgbClr val="161616"/>
                </a:solidFill>
                <a:effectLst/>
                <a:latin typeface="inherit"/>
              </a:rPr>
              <a:t>Aplicaciones de transmisión en tiempo real:</a:t>
            </a:r>
            <a:r>
              <a:rPr lang="es-MX" b="0" i="0" dirty="0">
                <a:solidFill>
                  <a:srgbClr val="161616"/>
                </a:solidFill>
                <a:effectLst/>
                <a:latin typeface="inherit"/>
              </a:rPr>
              <a:t> Aplicaciones impulsadas por secuencias de eventos o registros y que generan secuencias propias. Si dedica algún tiempo a buscar en línea, encontrará decenas de estas aplicaciones todos los días, desde el sitio de venta minorista que actualiza continuamente la cantidad de un producto en su tienda local, hasta sitios que muestran recomendaciones personalizadas o publicidad basada en el análisis del flujo de clics.</a:t>
            </a:r>
          </a:p>
          <a:p>
            <a:pPr algn="l" fontAlgn="base">
              <a:buFont typeface="Arial" panose="020B0604020202020204" pitchFamily="34" charset="0"/>
              <a:buChar char="•"/>
            </a:pPr>
            <a:endParaRPr lang="es-MX" b="0" i="0" dirty="0">
              <a:solidFill>
                <a:srgbClr val="161616"/>
              </a:solidFill>
              <a:effectLst/>
              <a:latin typeface="inherit"/>
            </a:endParaRPr>
          </a:p>
          <a:p>
            <a:pPr algn="l" fontAlgn="base">
              <a:buFont typeface="Arial" panose="020B0604020202020204" pitchFamily="34" charset="0"/>
              <a:buChar char="•"/>
            </a:pPr>
            <a:r>
              <a:rPr lang="es-MX" b="0" i="0" dirty="0">
                <a:solidFill>
                  <a:srgbClr val="151515"/>
                </a:solidFill>
                <a:effectLst/>
                <a:latin typeface="Red Hat Text"/>
              </a:rPr>
              <a:t>Está diseñada para administrar los flujos de datos de varias fuentes y enviarlos a distintos usuarios. En pocas palabras, transfiere cantidades enormes de datos, no solo desde el punto A hasta el B, sino también del punto A al Z y a cualquier otro lugar que necesite, y todo al mismo tiempo.</a:t>
            </a:r>
            <a:endParaRPr lang="es-MX" b="0" i="0" dirty="0">
              <a:solidFill>
                <a:srgbClr val="161616"/>
              </a:solidFill>
              <a:effectLst/>
              <a:latin typeface="inherit"/>
            </a:endParaRPr>
          </a:p>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4</a:t>
            </a:fld>
            <a:endParaRPr lang="es-CO"/>
          </a:p>
        </p:txBody>
      </p:sp>
    </p:spTree>
    <p:extLst>
      <p:ext uri="{BB962C8B-B14F-4D97-AF65-F5344CB8AC3E}">
        <p14:creationId xmlns:p14="http://schemas.microsoft.com/office/powerpoint/2010/main" val="156670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D1D5DB"/>
                </a:solidFill>
                <a:effectLst/>
                <a:latin typeface="Söhne"/>
              </a:rPr>
              <a:t>P: "Pueden enviar datos de manera síncrona o asíncrona. En el envío síncrono, el productor espera una confirmación de entrega antes de continuar. En el envío asíncrono, el productor continúa sin esperar confirmación.“</a:t>
            </a:r>
          </a:p>
          <a:p>
            <a:endParaRPr lang="es-MX" b="0" i="0" dirty="0">
              <a:solidFill>
                <a:srgbClr val="D1D5DB"/>
              </a:solidFill>
              <a:effectLst/>
              <a:latin typeface="Söhne"/>
            </a:endParaRPr>
          </a:p>
          <a:p>
            <a:r>
              <a:rPr lang="es-MX" b="0" i="0" dirty="0">
                <a:solidFill>
                  <a:srgbClr val="D1D5DB"/>
                </a:solidFill>
                <a:effectLst/>
                <a:latin typeface="Söhne"/>
              </a:rPr>
              <a:t>P: Cada mensaje enviado por un productor contiene datos y metadatos asociados, como el nombre del tema y la clave del mensaje (opcional).</a:t>
            </a:r>
          </a:p>
          <a:p>
            <a:endParaRPr lang="es-MX" b="0" i="0" dirty="0">
              <a:solidFill>
                <a:srgbClr val="D1D5DB"/>
              </a:solidFill>
              <a:effectLst/>
              <a:latin typeface="Söhne"/>
            </a:endParaRPr>
          </a:p>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13</a:t>
            </a:fld>
            <a:endParaRPr lang="es-CO"/>
          </a:p>
        </p:txBody>
      </p:sp>
    </p:spTree>
    <p:extLst>
      <p:ext uri="{BB962C8B-B14F-4D97-AF65-F5344CB8AC3E}">
        <p14:creationId xmlns:p14="http://schemas.microsoft.com/office/powerpoint/2010/main" val="3656545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None/>
            </a:pPr>
            <a:r>
              <a:rPr lang="es-MX" b="0" i="0" dirty="0">
                <a:solidFill>
                  <a:srgbClr val="D1D5DB"/>
                </a:solidFill>
                <a:effectLst/>
                <a:latin typeface="Söhne"/>
              </a:rPr>
              <a:t>Mensaje:</a:t>
            </a:r>
          </a:p>
          <a:p>
            <a:pPr algn="l">
              <a:buFont typeface="+mj-lt"/>
              <a:buNone/>
            </a:pPr>
            <a:r>
              <a:rPr lang="es-MX" b="0" i="0" dirty="0">
                <a:solidFill>
                  <a:srgbClr val="D1D5DB"/>
                </a:solidFill>
                <a:effectLst/>
                <a:latin typeface="Söhne"/>
              </a:rPr>
              <a:t>Los productores pueden crear mensajes con datos y metadatos relevantes, como la clave del mensaje y el nombre del tema al que se enviará. Luego, invocan el método </a:t>
            </a:r>
            <a:r>
              <a:rPr lang="es-MX" dirty="0" err="1"/>
              <a:t>send</a:t>
            </a:r>
            <a:r>
              <a:rPr lang="es-MX" dirty="0"/>
              <a:t>()</a:t>
            </a:r>
            <a:r>
              <a:rPr lang="es-MX" b="0" i="0" dirty="0">
                <a:solidFill>
                  <a:srgbClr val="D1D5DB"/>
                </a:solidFill>
                <a:effectLst/>
                <a:latin typeface="Söhne"/>
              </a:rPr>
              <a:t> pasando el mensaje como argumento.</a:t>
            </a:r>
            <a:br>
              <a:rPr lang="es-MX" b="0" i="0" dirty="0">
                <a:solidFill>
                  <a:srgbClr val="D1D5DB"/>
                </a:solidFill>
                <a:effectLst/>
                <a:latin typeface="Söhne"/>
              </a:rPr>
            </a:br>
            <a:br>
              <a:rPr lang="es-MX" b="0" i="0" dirty="0">
                <a:solidFill>
                  <a:srgbClr val="D1D5DB"/>
                </a:solidFill>
                <a:effectLst/>
                <a:latin typeface="Söhne"/>
              </a:rPr>
            </a:br>
            <a:r>
              <a:rPr lang="es-MX" b="0" i="0" dirty="0">
                <a:solidFill>
                  <a:srgbClr val="D1D5DB"/>
                </a:solidFill>
                <a:effectLst/>
                <a:latin typeface="Söhne"/>
              </a:rPr>
              <a:t>Particionamiento:</a:t>
            </a:r>
          </a:p>
          <a:p>
            <a:pPr algn="l">
              <a:buFont typeface="Arial" panose="020B0604020202020204" pitchFamily="34" charset="0"/>
              <a:buNone/>
            </a:pPr>
            <a:r>
              <a:rPr lang="es-MX" b="0" i="0" dirty="0">
                <a:solidFill>
                  <a:srgbClr val="D1D5DB"/>
                </a:solidFill>
                <a:effectLst/>
                <a:latin typeface="Söhne"/>
              </a:rPr>
              <a:t>Los productores pueden elegir enviar mensajes a particiones específicas o dejar que Kafka elija automáticamente la partición.</a:t>
            </a:r>
          </a:p>
          <a:p>
            <a:pPr algn="l">
              <a:buFont typeface="Arial" panose="020B0604020202020204" pitchFamily="34" charset="0"/>
              <a:buNone/>
            </a:pPr>
            <a:r>
              <a:rPr lang="es-MX" b="0" i="0" dirty="0">
                <a:solidFill>
                  <a:srgbClr val="D1D5DB"/>
                </a:solidFill>
                <a:effectLst/>
                <a:latin typeface="Söhne"/>
              </a:rPr>
              <a:t>La elección de la partición puede basarse en la clave del mensaje o en una estrategia de particionamiento personalizada</a:t>
            </a:r>
          </a:p>
          <a:p>
            <a:pPr algn="l">
              <a:buFont typeface="Arial" panose="020B0604020202020204" pitchFamily="34" charset="0"/>
              <a:buNone/>
            </a:pPr>
            <a:endParaRPr lang="es-MX" b="0" i="0" dirty="0">
              <a:solidFill>
                <a:srgbClr val="D1D5DB"/>
              </a:solidFill>
              <a:effectLst/>
              <a:latin typeface="Söhne"/>
            </a:endParaRPr>
          </a:p>
          <a:p>
            <a:pPr algn="l">
              <a:buFont typeface="Arial" panose="020B0604020202020204" pitchFamily="34" charset="0"/>
              <a:buNone/>
            </a:pPr>
            <a:r>
              <a:rPr lang="es-MX" b="0" i="0" dirty="0">
                <a:solidFill>
                  <a:srgbClr val="D1D5DB"/>
                </a:solidFill>
                <a:effectLst/>
                <a:latin typeface="Söhne"/>
              </a:rPr>
              <a:t>Balanceo de carga:</a:t>
            </a:r>
          </a:p>
          <a:p>
            <a:pPr algn="l">
              <a:buFont typeface="Arial" panose="020B0604020202020204" pitchFamily="34" charset="0"/>
              <a:buChar char="•"/>
            </a:pPr>
            <a:r>
              <a:rPr lang="es-MX" b="0" i="0" dirty="0">
                <a:solidFill>
                  <a:srgbClr val="D1D5DB"/>
                </a:solidFill>
                <a:effectLst/>
                <a:latin typeface="Söhne"/>
              </a:rPr>
              <a:t>Para distribuir la carga de trabajo, los productores pueden enviar mensajes a diferentes particiones de un tema.</a:t>
            </a:r>
          </a:p>
          <a:p>
            <a:pPr algn="l">
              <a:buFont typeface="Arial" panose="020B0604020202020204" pitchFamily="34" charset="0"/>
              <a:buChar char="•"/>
            </a:pPr>
            <a:r>
              <a:rPr lang="es-MX" b="0" i="0" dirty="0">
                <a:solidFill>
                  <a:srgbClr val="D1D5DB"/>
                </a:solidFill>
                <a:effectLst/>
                <a:latin typeface="Söhne"/>
              </a:rPr>
              <a:t>Kafka utiliza un algoritmo de balanceo de carga para distribuir los mensajes de manera equilibrada entre las particiones.</a:t>
            </a:r>
          </a:p>
          <a:p>
            <a:pPr algn="l">
              <a:buFont typeface="+mj-lt"/>
              <a:buNone/>
            </a:pPr>
            <a:endParaRPr lang="es-CO" b="0" i="0" dirty="0">
              <a:solidFill>
                <a:schemeClr val="tx1"/>
              </a:solidFill>
              <a:effectLst/>
              <a:latin typeface="+mn-lt"/>
            </a:endParaRPr>
          </a:p>
          <a:p>
            <a:pPr algn="l">
              <a:buFont typeface="+mj-lt"/>
              <a:buNone/>
            </a:pPr>
            <a:r>
              <a:rPr lang="es-MX" b="0" i="0" dirty="0" err="1">
                <a:solidFill>
                  <a:srgbClr val="D1D5DB"/>
                </a:solidFill>
                <a:effectLst/>
                <a:latin typeface="Söhne"/>
              </a:rPr>
              <a:t>Broker</a:t>
            </a:r>
            <a:r>
              <a:rPr lang="es-MX" b="0" i="0" dirty="0">
                <a:solidFill>
                  <a:srgbClr val="D1D5DB"/>
                </a:solidFill>
                <a:effectLst/>
                <a:latin typeface="Söhne"/>
              </a:rPr>
              <a:t> líder:</a:t>
            </a:r>
          </a:p>
          <a:p>
            <a:pPr algn="l">
              <a:buFont typeface="Arial" panose="020B0604020202020204" pitchFamily="34" charset="0"/>
              <a:buChar char="•"/>
            </a:pPr>
            <a:r>
              <a:rPr lang="es-MX" b="0" i="0" dirty="0">
                <a:solidFill>
                  <a:srgbClr val="D1D5DB"/>
                </a:solidFill>
                <a:effectLst/>
                <a:latin typeface="Söhne"/>
              </a:rPr>
              <a:t>El productor envía la solicitud de escritura al </a:t>
            </a:r>
            <a:r>
              <a:rPr lang="es-MX" b="0" i="0" dirty="0" err="1">
                <a:solidFill>
                  <a:srgbClr val="D1D5DB"/>
                </a:solidFill>
                <a:effectLst/>
                <a:latin typeface="Söhne"/>
              </a:rPr>
              <a:t>broker</a:t>
            </a:r>
            <a:r>
              <a:rPr lang="es-MX" b="0" i="0" dirty="0">
                <a:solidFill>
                  <a:srgbClr val="D1D5DB"/>
                </a:solidFill>
                <a:effectLst/>
                <a:latin typeface="Söhne"/>
              </a:rPr>
              <a:t> líder de la partición correspondiente del tema.</a:t>
            </a:r>
          </a:p>
          <a:p>
            <a:pPr algn="l">
              <a:buFont typeface="Arial" panose="020B0604020202020204" pitchFamily="34" charset="0"/>
              <a:buChar char="•"/>
            </a:pPr>
            <a:r>
              <a:rPr lang="es-MX" b="0" i="0" dirty="0">
                <a:solidFill>
                  <a:srgbClr val="D1D5DB"/>
                </a:solidFill>
                <a:effectLst/>
                <a:latin typeface="Söhne"/>
              </a:rPr>
              <a:t>El </a:t>
            </a:r>
            <a:r>
              <a:rPr lang="es-MX" b="0" i="0" dirty="0" err="1">
                <a:solidFill>
                  <a:srgbClr val="D1D5DB"/>
                </a:solidFill>
                <a:effectLst/>
                <a:latin typeface="Söhne"/>
              </a:rPr>
              <a:t>broker</a:t>
            </a:r>
            <a:r>
              <a:rPr lang="es-MX" b="0" i="0" dirty="0">
                <a:solidFill>
                  <a:srgbClr val="D1D5DB"/>
                </a:solidFill>
                <a:effectLst/>
                <a:latin typeface="Söhne"/>
              </a:rPr>
              <a:t> líder es responsable de recibir y manejar las solicitudes de escritura para esa partición específica.</a:t>
            </a:r>
          </a:p>
          <a:p>
            <a:pPr algn="l">
              <a:buFont typeface="Arial" panose="020B0604020202020204" pitchFamily="34" charset="0"/>
              <a:buChar char="•"/>
            </a:pPr>
            <a:r>
              <a:rPr lang="es-MX" b="0" i="0" dirty="0">
                <a:solidFill>
                  <a:srgbClr val="D1D5DB"/>
                </a:solidFill>
                <a:effectLst/>
                <a:latin typeface="Söhne"/>
              </a:rPr>
              <a:t>El </a:t>
            </a:r>
            <a:r>
              <a:rPr lang="es-MX" b="0" i="0" dirty="0" err="1">
                <a:solidFill>
                  <a:srgbClr val="D1D5DB"/>
                </a:solidFill>
                <a:effectLst/>
                <a:latin typeface="Söhne"/>
              </a:rPr>
              <a:t>broker</a:t>
            </a:r>
            <a:r>
              <a:rPr lang="es-MX" b="0" i="0" dirty="0">
                <a:solidFill>
                  <a:srgbClr val="D1D5DB"/>
                </a:solidFill>
                <a:effectLst/>
                <a:latin typeface="Söhne"/>
              </a:rPr>
              <a:t> líder valida y replica el mensaje en los </a:t>
            </a:r>
            <a:r>
              <a:rPr lang="es-MX" b="0" i="0" dirty="0" err="1">
                <a:solidFill>
                  <a:srgbClr val="D1D5DB"/>
                </a:solidFill>
                <a:effectLst/>
                <a:latin typeface="Söhne"/>
              </a:rPr>
              <a:t>brokers</a:t>
            </a:r>
            <a:r>
              <a:rPr lang="es-MX" b="0" i="0" dirty="0">
                <a:solidFill>
                  <a:srgbClr val="D1D5DB"/>
                </a:solidFill>
                <a:effectLst/>
                <a:latin typeface="Söhne"/>
              </a:rPr>
              <a:t> secundarios si la replicación está configurada para esa partición.</a:t>
            </a:r>
          </a:p>
          <a:p>
            <a:pPr algn="l">
              <a:buFont typeface="Arial" panose="020B0604020202020204" pitchFamily="34" charset="0"/>
              <a:buNone/>
            </a:pPr>
            <a:endParaRPr lang="es-MX" b="0" i="0" dirty="0">
              <a:solidFill>
                <a:srgbClr val="D1D5DB"/>
              </a:solidFill>
              <a:effectLst/>
              <a:latin typeface="Söhne"/>
            </a:endParaRPr>
          </a:p>
          <a:p>
            <a:pPr algn="l">
              <a:buFont typeface="+mj-lt"/>
              <a:buNone/>
            </a:pPr>
            <a:endParaRPr lang="es-MX" b="0" i="0" dirty="0">
              <a:solidFill>
                <a:srgbClr val="D1D5DB"/>
              </a:solidFill>
              <a:effectLst/>
              <a:latin typeface="Söhne"/>
            </a:endParaRPr>
          </a:p>
          <a:p>
            <a:pPr algn="l">
              <a:buFont typeface="+mj-lt"/>
              <a:buNone/>
            </a:pPr>
            <a:r>
              <a:rPr lang="es-MX" b="0" i="0" dirty="0">
                <a:solidFill>
                  <a:srgbClr val="D1D5DB"/>
                </a:solidFill>
                <a:effectLst/>
                <a:latin typeface="Söhne"/>
              </a:rPr>
              <a:t>Confirmación de escritura:</a:t>
            </a:r>
          </a:p>
          <a:p>
            <a:pPr algn="l">
              <a:buFont typeface="Arial" panose="020B0604020202020204" pitchFamily="34" charset="0"/>
              <a:buChar char="•"/>
            </a:pPr>
            <a:r>
              <a:rPr lang="es-MX" b="0" i="0" dirty="0">
                <a:solidFill>
                  <a:srgbClr val="D1D5DB"/>
                </a:solidFill>
                <a:effectLst/>
                <a:latin typeface="Söhne"/>
              </a:rPr>
              <a:t>Después de recibir la solicitud de escritura, el </a:t>
            </a:r>
            <a:r>
              <a:rPr lang="es-MX" b="0" i="0" dirty="0" err="1">
                <a:solidFill>
                  <a:srgbClr val="D1D5DB"/>
                </a:solidFill>
                <a:effectLst/>
                <a:latin typeface="Söhne"/>
              </a:rPr>
              <a:t>broker</a:t>
            </a:r>
            <a:r>
              <a:rPr lang="es-MX" b="0" i="0" dirty="0">
                <a:solidFill>
                  <a:srgbClr val="D1D5DB"/>
                </a:solidFill>
                <a:effectLst/>
                <a:latin typeface="Söhne"/>
              </a:rPr>
              <a:t> líder confirma la escritura exitosa del mensaje en la partición.</a:t>
            </a:r>
          </a:p>
          <a:p>
            <a:pPr algn="l">
              <a:buFont typeface="Arial" panose="020B0604020202020204" pitchFamily="34" charset="0"/>
              <a:buChar char="•"/>
            </a:pPr>
            <a:r>
              <a:rPr lang="es-MX" b="0" i="0" dirty="0">
                <a:solidFill>
                  <a:srgbClr val="D1D5DB"/>
                </a:solidFill>
                <a:effectLst/>
                <a:latin typeface="Söhne"/>
              </a:rPr>
              <a:t>El productor recibe una respuesta de confirmación del </a:t>
            </a:r>
            <a:r>
              <a:rPr lang="es-MX" b="0" i="0" dirty="0" err="1">
                <a:solidFill>
                  <a:srgbClr val="D1D5DB"/>
                </a:solidFill>
                <a:effectLst/>
                <a:latin typeface="Söhne"/>
              </a:rPr>
              <a:t>broker</a:t>
            </a:r>
            <a:r>
              <a:rPr lang="es-MX" b="0" i="0" dirty="0">
                <a:solidFill>
                  <a:srgbClr val="D1D5DB"/>
                </a:solidFill>
                <a:effectLst/>
                <a:latin typeface="Söhne"/>
              </a:rPr>
              <a:t> líder indicando el éxito de la operación de escritura.</a:t>
            </a:r>
          </a:p>
          <a:p>
            <a:pPr algn="l">
              <a:buFont typeface="Arial" panose="020B0604020202020204" pitchFamily="34" charset="0"/>
              <a:buChar char="•"/>
            </a:pPr>
            <a:r>
              <a:rPr lang="es-MX" b="0" i="0" dirty="0">
                <a:solidFill>
                  <a:srgbClr val="D1D5DB"/>
                </a:solidFill>
                <a:effectLst/>
                <a:latin typeface="Söhne"/>
              </a:rPr>
              <a:t>Los productores pueden configurarse para esperar confirmaciones de escritura en diferentes niveles de consistencia, desde confirmaciones "</a:t>
            </a:r>
            <a:r>
              <a:rPr lang="es-MX" b="0" i="0" dirty="0" err="1">
                <a:solidFill>
                  <a:srgbClr val="D1D5DB"/>
                </a:solidFill>
                <a:effectLst/>
                <a:latin typeface="Söhne"/>
              </a:rPr>
              <a:t>fire</a:t>
            </a:r>
            <a:r>
              <a:rPr lang="es-MX" b="0" i="0" dirty="0">
                <a:solidFill>
                  <a:srgbClr val="D1D5DB"/>
                </a:solidFill>
                <a:effectLst/>
                <a:latin typeface="Söhne"/>
              </a:rPr>
              <a:t> and </a:t>
            </a:r>
            <a:r>
              <a:rPr lang="es-MX" b="0" i="0" dirty="0" err="1">
                <a:solidFill>
                  <a:srgbClr val="D1D5DB"/>
                </a:solidFill>
                <a:effectLst/>
                <a:latin typeface="Söhne"/>
              </a:rPr>
              <a:t>forget</a:t>
            </a:r>
            <a:r>
              <a:rPr lang="es-MX" b="0" i="0" dirty="0">
                <a:solidFill>
                  <a:srgbClr val="D1D5DB"/>
                </a:solidFill>
                <a:effectLst/>
                <a:latin typeface="Söhne"/>
              </a:rPr>
              <a:t>" (sin confirmación) hasta confirmaciones sincrónicas.</a:t>
            </a:r>
          </a:p>
          <a:p>
            <a:pPr algn="l">
              <a:buFont typeface="+mj-lt"/>
              <a:buNone/>
            </a:pPr>
            <a:endParaRPr lang="es-CO" b="0" i="0" dirty="0">
              <a:solidFill>
                <a:schemeClr val="tx1"/>
              </a:solidFill>
              <a:effectLst/>
              <a:latin typeface="+mn-lt"/>
            </a:endParaRPr>
          </a:p>
          <a:p>
            <a:pPr algn="l">
              <a:buFont typeface="+mj-lt"/>
              <a:buNone/>
            </a:pPr>
            <a:r>
              <a:rPr lang="es-MX" b="0" i="0" dirty="0">
                <a:solidFill>
                  <a:srgbClr val="D1D5DB"/>
                </a:solidFill>
                <a:effectLst/>
                <a:latin typeface="Söhne"/>
              </a:rPr>
              <a:t>Recuperación de errores:</a:t>
            </a:r>
          </a:p>
          <a:p>
            <a:pPr algn="l">
              <a:buFont typeface="Arial" panose="020B0604020202020204" pitchFamily="34" charset="0"/>
              <a:buChar char="•"/>
            </a:pPr>
            <a:r>
              <a:rPr lang="es-MX" b="0" i="0" dirty="0">
                <a:solidFill>
                  <a:srgbClr val="D1D5DB"/>
                </a:solidFill>
                <a:effectLst/>
                <a:latin typeface="Söhne"/>
              </a:rPr>
              <a:t>Si ocurren errores durante el envío de mensajes, como una conexión perdida o un error en el </a:t>
            </a:r>
            <a:r>
              <a:rPr lang="es-MX" b="0" i="0" dirty="0" err="1">
                <a:solidFill>
                  <a:srgbClr val="D1D5DB"/>
                </a:solidFill>
                <a:effectLst/>
                <a:latin typeface="Söhne"/>
              </a:rPr>
              <a:t>broker</a:t>
            </a:r>
            <a:r>
              <a:rPr lang="es-MX" b="0" i="0" dirty="0">
                <a:solidFill>
                  <a:srgbClr val="D1D5DB"/>
                </a:solidFill>
                <a:effectLst/>
                <a:latin typeface="Söhne"/>
              </a:rPr>
              <a:t> líder, los productores pueden manejarlos y tomar medidas apropiadas.</a:t>
            </a:r>
          </a:p>
          <a:p>
            <a:pPr algn="l">
              <a:buFont typeface="Arial" panose="020B0604020202020204" pitchFamily="34" charset="0"/>
              <a:buChar char="•"/>
            </a:pPr>
            <a:r>
              <a:rPr lang="es-MX" b="0" i="0" dirty="0">
                <a:solidFill>
                  <a:srgbClr val="D1D5DB"/>
                </a:solidFill>
                <a:effectLst/>
                <a:latin typeface="Söhne"/>
              </a:rPr>
              <a:t>Los productores pueden implementar políticas de reintento y controlar los errores para garantizar la entrega confiable de los mensajes.</a:t>
            </a:r>
          </a:p>
          <a:p>
            <a:endParaRPr lang="es-CO" dirty="0"/>
          </a:p>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14</a:t>
            </a:fld>
            <a:endParaRPr lang="es-CO"/>
          </a:p>
        </p:txBody>
      </p:sp>
    </p:spTree>
    <p:extLst>
      <p:ext uri="{BB962C8B-B14F-4D97-AF65-F5344CB8AC3E}">
        <p14:creationId xmlns:p14="http://schemas.microsoft.com/office/powerpoint/2010/main" val="3758038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Roboto" panose="02000000000000000000" pitchFamily="2" charset="0"/>
                <a:ea typeface="Roboto" panose="02000000000000000000" pitchFamily="2" charset="0"/>
              </a:rPr>
              <a:t>Kafka asigna automáticamente las particiones de un tema a los consumidores dentro de un grupo para equilibrar la carga de trabajo.</a:t>
            </a:r>
          </a:p>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15</a:t>
            </a:fld>
            <a:endParaRPr lang="es-CO"/>
          </a:p>
        </p:txBody>
      </p:sp>
    </p:spTree>
    <p:extLst>
      <p:ext uri="{BB962C8B-B14F-4D97-AF65-F5344CB8AC3E}">
        <p14:creationId xmlns:p14="http://schemas.microsoft.com/office/powerpoint/2010/main" val="3244213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D1D5DB"/>
                </a:solidFill>
                <a:effectLst/>
                <a:latin typeface="Söhne"/>
              </a:rPr>
              <a:t>En el modelo de consumo </a:t>
            </a:r>
            <a:r>
              <a:rPr lang="es-MX" b="0" i="0" dirty="0" err="1">
                <a:solidFill>
                  <a:srgbClr val="D1D5DB"/>
                </a:solidFill>
                <a:effectLst/>
                <a:latin typeface="Söhne"/>
              </a:rPr>
              <a:t>pull</a:t>
            </a:r>
            <a:r>
              <a:rPr lang="es-MX" b="0" i="0" dirty="0">
                <a:solidFill>
                  <a:srgbClr val="D1D5DB"/>
                </a:solidFill>
                <a:effectLst/>
                <a:latin typeface="Söhne"/>
              </a:rPr>
              <a:t>, los consumidores solicitan activamente los mensajes a Kafka llamando al método </a:t>
            </a:r>
            <a:r>
              <a:rPr lang="es-MX" dirty="0" err="1"/>
              <a:t>poll</a:t>
            </a:r>
            <a:r>
              <a:rPr lang="es-MX" dirty="0"/>
              <a:t>()</a:t>
            </a:r>
            <a:r>
              <a:rPr lang="es-MX" b="0" i="0" dirty="0">
                <a:solidFill>
                  <a:srgbClr val="D1D5DB"/>
                </a:solidFill>
                <a:effectLst/>
                <a:latin typeface="Söhne"/>
              </a:rPr>
              <a:t>. El consumidor controla el ritmo de lectura y puede procesar los mensajes a su propio ritmo.</a:t>
            </a:r>
            <a:endParaRPr lang="es-CO" dirty="0"/>
          </a:p>
          <a:p>
            <a:endParaRPr lang="es-CO" dirty="0"/>
          </a:p>
          <a:p>
            <a:r>
              <a:rPr lang="es-MX" b="0" i="0" dirty="0">
                <a:solidFill>
                  <a:srgbClr val="D1D5DB"/>
                </a:solidFill>
                <a:effectLst/>
                <a:latin typeface="Söhne"/>
              </a:rPr>
              <a:t>En el modelo de consumo </a:t>
            </a:r>
            <a:r>
              <a:rPr lang="es-MX" b="0" i="0" dirty="0" err="1">
                <a:solidFill>
                  <a:srgbClr val="D1D5DB"/>
                </a:solidFill>
                <a:effectLst/>
                <a:latin typeface="Söhne"/>
              </a:rPr>
              <a:t>push</a:t>
            </a:r>
            <a:r>
              <a:rPr lang="es-MX" b="0" i="0" dirty="0">
                <a:solidFill>
                  <a:srgbClr val="D1D5DB"/>
                </a:solidFill>
                <a:effectLst/>
                <a:latin typeface="Söhne"/>
              </a:rPr>
              <a:t>, los mensajes se entregan automáticamente a los consumidores a medida que están disponibles. Kafka envía los mensajes a los consumidores a través de una conexión de red establecida.</a:t>
            </a:r>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16</a:t>
            </a:fld>
            <a:endParaRPr lang="es-CO"/>
          </a:p>
        </p:txBody>
      </p:sp>
    </p:spTree>
    <p:extLst>
      <p:ext uri="{BB962C8B-B14F-4D97-AF65-F5344CB8AC3E}">
        <p14:creationId xmlns:p14="http://schemas.microsoft.com/office/powerpoint/2010/main" val="2943643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Roboto" panose="02000000000000000000" pitchFamily="2" charset="0"/>
                <a:ea typeface="Roboto" panose="02000000000000000000" pitchFamily="2" charset="0"/>
              </a:rPr>
              <a:t>Los consumidores pueden configurarse para leer los mensajes desde el inicio del tema, desde un offset específico o desde el offset más reciente disponible.</a:t>
            </a:r>
          </a:p>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17</a:t>
            </a:fld>
            <a:endParaRPr lang="es-CO"/>
          </a:p>
        </p:txBody>
      </p:sp>
    </p:spTree>
    <p:extLst>
      <p:ext uri="{BB962C8B-B14F-4D97-AF65-F5344CB8AC3E}">
        <p14:creationId xmlns:p14="http://schemas.microsoft.com/office/powerpoint/2010/main" val="12590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5</a:t>
            </a:fld>
            <a:endParaRPr lang="es-CO"/>
          </a:p>
        </p:txBody>
      </p:sp>
    </p:spTree>
    <p:extLst>
      <p:ext uri="{BB962C8B-B14F-4D97-AF65-F5344CB8AC3E}">
        <p14:creationId xmlns:p14="http://schemas.microsoft.com/office/powerpoint/2010/main" val="2145517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MX" b="0" i="0" dirty="0">
                <a:solidFill>
                  <a:srgbClr val="D1D5DB"/>
                </a:solidFill>
                <a:effectLst/>
                <a:latin typeface="Söhne"/>
              </a:rPr>
              <a:t>"Los productores son responsables de enviar mensajes a Kafka. Establecen una conexión con el clúster de Kafka y envían los mensajes a los temas."</a:t>
            </a:r>
          </a:p>
          <a:p>
            <a:pPr algn="l">
              <a:buFont typeface="Arial" panose="020B0604020202020204" pitchFamily="34" charset="0"/>
              <a:buChar char="•"/>
            </a:pPr>
            <a:r>
              <a:rPr lang="es-MX" b="0" i="0" dirty="0">
                <a:solidFill>
                  <a:srgbClr val="D1D5DB"/>
                </a:solidFill>
                <a:effectLst/>
                <a:latin typeface="Söhne"/>
              </a:rPr>
              <a:t>"Los consumidores leen esos mensajes de los temas a los que se suscriben."</a:t>
            </a:r>
          </a:p>
          <a:p>
            <a:pPr algn="l">
              <a:buFont typeface="Arial" panose="020B0604020202020204" pitchFamily="34" charset="0"/>
              <a:buChar char="•"/>
            </a:pPr>
            <a:r>
              <a:rPr lang="es-MX" b="0" i="0" dirty="0">
                <a:solidFill>
                  <a:srgbClr val="D1D5DB"/>
                </a:solidFill>
                <a:effectLst/>
                <a:latin typeface="Söhne"/>
              </a:rPr>
              <a:t>"Los temas son las categorías de datos en Kafka. Cada mensaje enviado por un productor se agrega a un tema específico."</a:t>
            </a:r>
          </a:p>
          <a:p>
            <a:pPr algn="l">
              <a:buFont typeface="Arial" panose="020B0604020202020204" pitchFamily="34" charset="0"/>
              <a:buChar char="•"/>
            </a:pPr>
            <a:r>
              <a:rPr lang="es-MX" b="0" i="0" dirty="0">
                <a:solidFill>
                  <a:srgbClr val="D1D5DB"/>
                </a:solidFill>
                <a:effectLst/>
                <a:latin typeface="Söhne"/>
              </a:rPr>
              <a:t>"Los </a:t>
            </a:r>
            <a:r>
              <a:rPr lang="es-MX" b="0" i="0" dirty="0" err="1">
                <a:solidFill>
                  <a:srgbClr val="D1D5DB"/>
                </a:solidFill>
                <a:effectLst/>
                <a:latin typeface="Söhne"/>
              </a:rPr>
              <a:t>brokers</a:t>
            </a:r>
            <a:r>
              <a:rPr lang="es-MX" b="0" i="0" dirty="0">
                <a:solidFill>
                  <a:srgbClr val="D1D5DB"/>
                </a:solidFill>
                <a:effectLst/>
                <a:latin typeface="Söhne"/>
              </a:rPr>
              <a:t> son los servidores que almacenan y distribuyen los datos. Son responsables de la replicación y distribución de los mensajes en el clúster."</a:t>
            </a:r>
          </a:p>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6</a:t>
            </a:fld>
            <a:endParaRPr lang="es-CO"/>
          </a:p>
        </p:txBody>
      </p:sp>
    </p:spTree>
    <p:extLst>
      <p:ext uri="{BB962C8B-B14F-4D97-AF65-F5344CB8AC3E}">
        <p14:creationId xmlns:p14="http://schemas.microsoft.com/office/powerpoint/2010/main" val="419987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fontAlgn="base">
              <a:buFont typeface="Arial" panose="020B0604020202020204" pitchFamily="34" charset="0"/>
              <a:buChar char="•"/>
            </a:pPr>
            <a:r>
              <a:rPr lang="es-MX" b="1" i="0" dirty="0">
                <a:solidFill>
                  <a:srgbClr val="161616"/>
                </a:solidFill>
                <a:effectLst/>
                <a:latin typeface="inherit"/>
              </a:rPr>
              <a:t>API de productor:</a:t>
            </a:r>
            <a:r>
              <a:rPr lang="es-MX" b="0" i="0" dirty="0">
                <a:solidFill>
                  <a:srgbClr val="161616"/>
                </a:solidFill>
                <a:effectLst/>
                <a:latin typeface="inherit"/>
              </a:rPr>
              <a:t> Permite que una aplicación publique una transmisión en un </a:t>
            </a:r>
            <a:r>
              <a:rPr lang="es-MX" b="0" i="1" dirty="0">
                <a:solidFill>
                  <a:srgbClr val="161616"/>
                </a:solidFill>
                <a:effectLst/>
                <a:latin typeface="inherit"/>
              </a:rPr>
              <a:t>tema</a:t>
            </a:r>
            <a:r>
              <a:rPr lang="es-MX" b="0" i="0" dirty="0">
                <a:solidFill>
                  <a:srgbClr val="161616"/>
                </a:solidFill>
                <a:effectLst/>
                <a:latin typeface="inherit"/>
              </a:rPr>
              <a:t> de Kafka. Un tema es un registro con nombre que almacena los registros en el orden en que ocurrieron, en relación entre ellos. Una vez que se escribe un registro en un tema, no se puede modificar ni eliminar; en cambio, permanece en el tema durante un período de tiempo preconfigurado (por ejemplo, dos días) o hasta que se agota el espacio de almacenamiento.</a:t>
            </a:r>
            <a:br>
              <a:rPr lang="es-MX" b="0" i="0" dirty="0">
                <a:solidFill>
                  <a:srgbClr val="161616"/>
                </a:solidFill>
                <a:effectLst/>
                <a:latin typeface="inherit"/>
              </a:rPr>
            </a:br>
            <a:br>
              <a:rPr lang="es-MX" b="0" i="0" dirty="0">
                <a:solidFill>
                  <a:srgbClr val="161616"/>
                </a:solidFill>
                <a:effectLst/>
                <a:latin typeface="inherit"/>
              </a:rPr>
            </a:br>
            <a:endParaRPr lang="es-MX" b="0" i="0" dirty="0">
              <a:solidFill>
                <a:srgbClr val="161616"/>
              </a:solidFill>
              <a:effectLst/>
              <a:latin typeface="inherit"/>
            </a:endParaRPr>
          </a:p>
          <a:p>
            <a:pPr algn="l" fontAlgn="base">
              <a:buFont typeface="Arial" panose="020B0604020202020204" pitchFamily="34" charset="0"/>
              <a:buChar char="•"/>
            </a:pPr>
            <a:r>
              <a:rPr lang="es-MX" b="1" i="0" dirty="0">
                <a:solidFill>
                  <a:srgbClr val="161616"/>
                </a:solidFill>
                <a:effectLst/>
                <a:latin typeface="inherit"/>
              </a:rPr>
              <a:t>API de consumidor:</a:t>
            </a:r>
            <a:r>
              <a:rPr lang="es-MX" b="0" i="0" dirty="0">
                <a:solidFill>
                  <a:srgbClr val="161616"/>
                </a:solidFill>
                <a:effectLst/>
                <a:latin typeface="inherit"/>
              </a:rPr>
              <a:t> Permite que una aplicación se suscriba a uno o más temas y que ingiera y procese la transmisión almacenada en el tema. Puede trabajar con registros en el tema en tiempo real o puede ingerir y procesar registros pasados.</a:t>
            </a:r>
            <a:br>
              <a:rPr lang="es-MX" b="0" i="0" dirty="0">
                <a:solidFill>
                  <a:srgbClr val="161616"/>
                </a:solidFill>
                <a:effectLst/>
                <a:latin typeface="inherit"/>
              </a:rPr>
            </a:br>
            <a:br>
              <a:rPr lang="es-MX" b="0" i="0" dirty="0">
                <a:solidFill>
                  <a:srgbClr val="161616"/>
                </a:solidFill>
                <a:effectLst/>
                <a:latin typeface="inherit"/>
              </a:rPr>
            </a:br>
            <a:endParaRPr lang="es-MX" b="0" i="0" dirty="0">
              <a:solidFill>
                <a:srgbClr val="161616"/>
              </a:solidFill>
              <a:effectLst/>
              <a:latin typeface="inherit"/>
            </a:endParaRPr>
          </a:p>
          <a:p>
            <a:pPr algn="l" fontAlgn="base">
              <a:buFont typeface="Arial" panose="020B0604020202020204" pitchFamily="34" charset="0"/>
              <a:buChar char="•"/>
            </a:pPr>
            <a:r>
              <a:rPr lang="es-MX" b="1" i="0" dirty="0">
                <a:solidFill>
                  <a:srgbClr val="161616"/>
                </a:solidFill>
                <a:effectLst/>
                <a:latin typeface="inherit"/>
              </a:rPr>
              <a:t>API de transmisiones:</a:t>
            </a:r>
            <a:r>
              <a:rPr lang="es-MX" b="0" i="0" dirty="0">
                <a:solidFill>
                  <a:srgbClr val="161616"/>
                </a:solidFill>
                <a:effectLst/>
                <a:latin typeface="inherit"/>
              </a:rPr>
              <a:t> Se basa en las API de productor y consumidor y agrega capacidades de procesamiento complejas que permiten a una aplicación realizar un procesamiento de flujo continuo de adelante hacia atrás, específicamente, para consumir registros de uno o más temas, para analizarlos, agregarlos o transformarlos según sea necesario, y publicar los flujos resultantes sobre los mismos temas u otros temas. Si bien las API de productor y consumidor se pueden usar para un procesamiento de transmisión simple, es la API de transmisiones la que permite el desarrollo de aplicaciones de transmisión de datos y eventos más sofisticadas.</a:t>
            </a:r>
            <a:br>
              <a:rPr lang="es-MX" b="0" i="0" dirty="0">
                <a:solidFill>
                  <a:srgbClr val="161616"/>
                </a:solidFill>
                <a:effectLst/>
                <a:latin typeface="inherit"/>
              </a:rPr>
            </a:br>
            <a:br>
              <a:rPr lang="es-MX" b="0" i="0" dirty="0">
                <a:solidFill>
                  <a:srgbClr val="161616"/>
                </a:solidFill>
                <a:effectLst/>
                <a:latin typeface="inherit"/>
              </a:rPr>
            </a:br>
            <a:endParaRPr lang="es-MX" b="0" i="0" dirty="0">
              <a:solidFill>
                <a:srgbClr val="161616"/>
              </a:solidFill>
              <a:effectLst/>
              <a:latin typeface="inherit"/>
            </a:endParaRPr>
          </a:p>
          <a:p>
            <a:pPr algn="l" fontAlgn="base">
              <a:buFont typeface="Arial" panose="020B0604020202020204" pitchFamily="34" charset="0"/>
              <a:buChar char="•"/>
            </a:pPr>
            <a:r>
              <a:rPr lang="es-MX" b="1" i="0" dirty="0">
                <a:solidFill>
                  <a:srgbClr val="161616"/>
                </a:solidFill>
                <a:effectLst/>
                <a:latin typeface="inherit"/>
              </a:rPr>
              <a:t>API de conector:</a:t>
            </a:r>
            <a:r>
              <a:rPr lang="es-MX" b="0" i="0" dirty="0">
                <a:solidFill>
                  <a:srgbClr val="161616"/>
                </a:solidFill>
                <a:effectLst/>
                <a:latin typeface="inherit"/>
              </a:rPr>
              <a:t> Permite a los desarrolladores </a:t>
            </a:r>
            <a:r>
              <a:rPr lang="es-MX" b="0" i="0" dirty="0" err="1">
                <a:solidFill>
                  <a:srgbClr val="161616"/>
                </a:solidFill>
                <a:effectLst/>
                <a:latin typeface="inherit"/>
              </a:rPr>
              <a:t>crear</a:t>
            </a:r>
            <a:r>
              <a:rPr lang="es-MX" b="0" i="1" dirty="0" err="1">
                <a:solidFill>
                  <a:srgbClr val="161616"/>
                </a:solidFill>
                <a:effectLst/>
                <a:latin typeface="inherit"/>
              </a:rPr>
              <a:t>conectores</a:t>
            </a:r>
            <a:r>
              <a:rPr lang="es-MX" b="0" i="0" dirty="0">
                <a:solidFill>
                  <a:srgbClr val="161616"/>
                </a:solidFill>
                <a:effectLst/>
                <a:latin typeface="inherit"/>
              </a:rPr>
              <a:t>, que son productores o consumidores reutilizables que simplifican y automatizan la integración de una fuente de datos en un clúster de Kafka. Eche un vistazo a algunos </a:t>
            </a:r>
            <a:r>
              <a:rPr lang="es-MX" b="0" i="0" u="none" strike="noStrike" dirty="0">
                <a:solidFill>
                  <a:srgbClr val="0062FE"/>
                </a:solidFill>
                <a:effectLst/>
                <a:latin typeface="inherit"/>
                <a:hlinkClick r:id="rId3"/>
              </a:rPr>
              <a:t>conectores listos para usar para almacenes de datos populares</a:t>
            </a:r>
            <a:r>
              <a:rPr lang="es-MX" b="0" i="0" dirty="0">
                <a:solidFill>
                  <a:srgbClr val="161616"/>
                </a:solidFill>
                <a:effectLst/>
                <a:latin typeface="inherit"/>
              </a:rPr>
              <a:t>  (el enlace se encuentra fuera de ibm.com).</a:t>
            </a:r>
          </a:p>
          <a:p>
            <a:pPr algn="l">
              <a:buFont typeface="Arial" panose="020B0604020202020204" pitchFamily="34" charset="0"/>
              <a:buNone/>
            </a:pPr>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7</a:t>
            </a:fld>
            <a:endParaRPr lang="es-CO"/>
          </a:p>
        </p:txBody>
      </p:sp>
    </p:spTree>
    <p:extLst>
      <p:ext uri="{BB962C8B-B14F-4D97-AF65-F5344CB8AC3E}">
        <p14:creationId xmlns:p14="http://schemas.microsoft.com/office/powerpoint/2010/main" val="294967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8</a:t>
            </a:fld>
            <a:endParaRPr lang="es-CO"/>
          </a:p>
        </p:txBody>
      </p:sp>
    </p:spTree>
    <p:extLst>
      <p:ext uri="{BB962C8B-B14F-4D97-AF65-F5344CB8AC3E}">
        <p14:creationId xmlns:p14="http://schemas.microsoft.com/office/powerpoint/2010/main" val="11317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Roboto" panose="02000000000000000000" pitchFamily="2" charset="0"/>
                <a:ea typeface="Roboto" panose="02000000000000000000" pitchFamily="2" charset="0"/>
              </a:rPr>
              <a:t>Los temas pueden dividirse en múltiples particiones para permitir la escalabilidad y el procesamiento paralelo de los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Roboto" panose="02000000000000000000" pitchFamily="2" charset="0"/>
                <a:ea typeface="Roboto" panose="02000000000000000000" pitchFamily="2" charset="0"/>
              </a:rPr>
              <a:t>Cada partición es un registro de datos ordenados e inmutable que se almacena secuencialmente en el disco.</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Roboto" panose="02000000000000000000" pitchFamily="2" charset="0"/>
                <a:ea typeface="Roboto" panose="02000000000000000000" pitchFamily="2" charset="0"/>
              </a:rPr>
              <a:t>Cada partición tiene un número asignado y se identifica por su número de partición en el contexto del tema al que pertenece.</a:t>
            </a:r>
          </a:p>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9</a:t>
            </a:fld>
            <a:endParaRPr lang="es-CO"/>
          </a:p>
        </p:txBody>
      </p:sp>
    </p:spTree>
    <p:extLst>
      <p:ext uri="{BB962C8B-B14F-4D97-AF65-F5344CB8AC3E}">
        <p14:creationId xmlns:p14="http://schemas.microsoft.com/office/powerpoint/2010/main" val="409965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D1D5DB"/>
                </a:solidFill>
                <a:effectLst/>
                <a:latin typeface="Söhne"/>
              </a:rPr>
              <a:t>La división de un tema en particiones permite el procesamiento en paralelo y la escalabilidad, ya que diferentes consumidores pueden leer de diferentes particiones en paralelo.</a:t>
            </a:r>
          </a:p>
          <a:p>
            <a:endParaRPr lang="es-MX" b="0" i="0" dirty="0">
              <a:solidFill>
                <a:srgbClr val="D1D5DB"/>
              </a:solidFill>
              <a:effectLst/>
              <a:latin typeface="Söhne"/>
            </a:endParaRPr>
          </a:p>
          <a:p>
            <a:r>
              <a:rPr lang="es-MX" b="0" i="0" dirty="0">
                <a:solidFill>
                  <a:srgbClr val="D1D5DB"/>
                </a:solidFill>
                <a:effectLst/>
                <a:latin typeface="Söhne"/>
              </a:rPr>
              <a:t>Las particiones permiten distribuir la carga de trabajo entre múltiples </a:t>
            </a:r>
            <a:r>
              <a:rPr lang="es-MX" b="0" i="0" dirty="0" err="1">
                <a:solidFill>
                  <a:srgbClr val="D1D5DB"/>
                </a:solidFill>
                <a:effectLst/>
                <a:latin typeface="Söhne"/>
              </a:rPr>
              <a:t>brokers</a:t>
            </a:r>
            <a:r>
              <a:rPr lang="es-MX" b="0" i="0" dirty="0">
                <a:solidFill>
                  <a:srgbClr val="D1D5DB"/>
                </a:solidFill>
                <a:effectLst/>
                <a:latin typeface="Söhne"/>
              </a:rPr>
              <a:t> en un clúster de Kafka.</a:t>
            </a:r>
          </a:p>
          <a:p>
            <a:endParaRPr lang="es-MX" b="0" i="0" dirty="0">
              <a:solidFill>
                <a:srgbClr val="D1D5DB"/>
              </a:solidFill>
              <a:effectLst/>
              <a:latin typeface="Söhne"/>
            </a:endParaRPr>
          </a:p>
          <a:p>
            <a:r>
              <a:rPr lang="es-MX" b="0" i="0" dirty="0">
                <a:solidFill>
                  <a:srgbClr val="D1D5DB"/>
                </a:solidFill>
                <a:effectLst/>
                <a:latin typeface="Söhne"/>
              </a:rPr>
              <a:t>Kafka replica las particiones en múltiples </a:t>
            </a:r>
            <a:r>
              <a:rPr lang="es-MX" b="0" i="0" dirty="0" err="1">
                <a:solidFill>
                  <a:srgbClr val="D1D5DB"/>
                </a:solidFill>
                <a:effectLst/>
                <a:latin typeface="Söhne"/>
              </a:rPr>
              <a:t>brokers</a:t>
            </a:r>
            <a:r>
              <a:rPr lang="es-MX" b="0" i="0" dirty="0">
                <a:solidFill>
                  <a:srgbClr val="D1D5DB"/>
                </a:solidFill>
                <a:effectLst/>
                <a:latin typeface="Söhne"/>
              </a:rPr>
              <a:t> para garantizar la tolerancia a fallos y la disponibilidad de los datos.</a:t>
            </a:r>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10</a:t>
            </a:fld>
            <a:endParaRPr lang="es-CO"/>
          </a:p>
        </p:txBody>
      </p:sp>
    </p:spTree>
    <p:extLst>
      <p:ext uri="{BB962C8B-B14F-4D97-AF65-F5344CB8AC3E}">
        <p14:creationId xmlns:p14="http://schemas.microsoft.com/office/powerpoint/2010/main" val="235173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Roboto" panose="02000000000000000000" pitchFamily="2" charset="0"/>
                <a:ea typeface="Roboto" panose="02000000000000000000" pitchFamily="2" charset="0"/>
              </a:rPr>
              <a:t>El controlador es responsable de mantener un seguimiento del estado de todas las particiones y los </a:t>
            </a:r>
            <a:r>
              <a:rPr lang="es-MX" sz="1200" dirty="0" err="1">
                <a:latin typeface="Roboto" panose="02000000000000000000" pitchFamily="2" charset="0"/>
                <a:ea typeface="Roboto" panose="02000000000000000000" pitchFamily="2" charset="0"/>
              </a:rPr>
              <a:t>brokers</a:t>
            </a:r>
            <a:r>
              <a:rPr lang="es-MX" sz="1200" dirty="0">
                <a:latin typeface="Roboto" panose="02000000000000000000" pitchFamily="2" charset="0"/>
                <a:ea typeface="Roboto" panose="02000000000000000000" pitchFamily="2" charset="0"/>
              </a:rPr>
              <a:t> en el clúster.</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b="0" i="0" dirty="0">
                <a:solidFill>
                  <a:srgbClr val="D1D5DB"/>
                </a:solidFill>
                <a:effectLst/>
                <a:latin typeface="Söhne"/>
              </a:rPr>
              <a:t>Recepción y manejo de solicitudes de escritura: El </a:t>
            </a:r>
            <a:r>
              <a:rPr lang="es-MX" b="0" i="0" dirty="0" err="1">
                <a:solidFill>
                  <a:srgbClr val="D1D5DB"/>
                </a:solidFill>
                <a:effectLst/>
                <a:latin typeface="Söhne"/>
              </a:rPr>
              <a:t>broker</a:t>
            </a:r>
            <a:r>
              <a:rPr lang="es-MX" b="0" i="0" dirty="0">
                <a:solidFill>
                  <a:srgbClr val="D1D5DB"/>
                </a:solidFill>
                <a:effectLst/>
                <a:latin typeface="Söhne"/>
              </a:rPr>
              <a:t> líder recibe las solicitudes de escritura de los productores y garantiza que los mensajes se escriban correctamente en la partición correspondiente. Esto incluye la validación y replicación de los mensajes en los </a:t>
            </a:r>
            <a:r>
              <a:rPr lang="es-MX" b="0" i="0" dirty="0" err="1">
                <a:solidFill>
                  <a:srgbClr val="D1D5DB"/>
                </a:solidFill>
                <a:effectLst/>
                <a:latin typeface="Söhne"/>
              </a:rPr>
              <a:t>brokers</a:t>
            </a:r>
            <a:r>
              <a:rPr lang="es-MX" b="0" i="0" dirty="0">
                <a:solidFill>
                  <a:srgbClr val="D1D5DB"/>
                </a:solidFill>
                <a:effectLst/>
                <a:latin typeface="Söhne"/>
              </a:rPr>
              <a:t> secundarios si la replicación está habilitada.</a:t>
            </a:r>
          </a:p>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11</a:t>
            </a:fld>
            <a:endParaRPr lang="es-CO"/>
          </a:p>
        </p:txBody>
      </p:sp>
    </p:spTree>
    <p:extLst>
      <p:ext uri="{BB962C8B-B14F-4D97-AF65-F5344CB8AC3E}">
        <p14:creationId xmlns:p14="http://schemas.microsoft.com/office/powerpoint/2010/main" val="371984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01EF3D6-3A7F-4742-A716-C814906220B6}" type="slidenum">
              <a:rPr lang="es-CO" smtClean="0"/>
              <a:t>12</a:t>
            </a:fld>
            <a:endParaRPr lang="es-CO"/>
          </a:p>
        </p:txBody>
      </p:sp>
    </p:spTree>
    <p:extLst>
      <p:ext uri="{BB962C8B-B14F-4D97-AF65-F5344CB8AC3E}">
        <p14:creationId xmlns:p14="http://schemas.microsoft.com/office/powerpoint/2010/main" val="413488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Marcador de posición de imagen 2">
            <a:extLst>
              <a:ext uri="{FF2B5EF4-FFF2-40B4-BE49-F238E27FC236}">
                <a16:creationId xmlns:a16="http://schemas.microsoft.com/office/drawing/2014/main" id="{E45DD935-79B7-4A00-BBF7-841EDA0AEC61}"/>
              </a:ext>
            </a:extLst>
          </p:cNvPr>
          <p:cNvSpPr>
            <a:spLocks noGrp="1"/>
          </p:cNvSpPr>
          <p:nvPr>
            <p:ph type="pic" idx="1" hasCustomPrompt="1"/>
          </p:nvPr>
        </p:nvSpPr>
        <p:spPr>
          <a:xfrm>
            <a:off x="665018" y="1679172"/>
            <a:ext cx="10922924" cy="42478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CO" dirty="0"/>
              <a:t>Haga clic en el ícono para agregar una nueva imagen</a:t>
            </a:r>
          </a:p>
        </p:txBody>
      </p:sp>
      <p:sp>
        <p:nvSpPr>
          <p:cNvPr id="20" name="Título 19">
            <a:extLst>
              <a:ext uri="{FF2B5EF4-FFF2-40B4-BE49-F238E27FC236}">
                <a16:creationId xmlns:a16="http://schemas.microsoft.com/office/drawing/2014/main" id="{769E3433-9BC7-4673-8DC5-E36774C821EC}"/>
              </a:ext>
            </a:extLst>
          </p:cNvPr>
          <p:cNvSpPr>
            <a:spLocks noGrp="1"/>
          </p:cNvSpPr>
          <p:nvPr>
            <p:ph type="title"/>
          </p:nvPr>
        </p:nvSpPr>
        <p:spPr/>
        <p:txBody>
          <a:bodyPr/>
          <a:lstStyle>
            <a:lvl1pPr>
              <a:defRPr sz="3600">
                <a:solidFill>
                  <a:schemeClr val="bg1">
                    <a:lumMod val="95000"/>
                  </a:schemeClr>
                </a:solidFill>
                <a:latin typeface="Arial Black" panose="020B0A04020102020204" pitchFamily="34" charset="0"/>
              </a:defRPr>
            </a:lvl1pPr>
          </a:lstStyle>
          <a:p>
            <a:r>
              <a:rPr lang="es-ES" dirty="0"/>
              <a:t>Haga clic para modificar el estilo de título del patrón</a:t>
            </a:r>
            <a:endParaRPr lang="es-CO" dirty="0"/>
          </a:p>
        </p:txBody>
      </p:sp>
      <p:sp>
        <p:nvSpPr>
          <p:cNvPr id="23" name="Marcador de número de diapositiva 22">
            <a:extLst>
              <a:ext uri="{FF2B5EF4-FFF2-40B4-BE49-F238E27FC236}">
                <a16:creationId xmlns:a16="http://schemas.microsoft.com/office/drawing/2014/main" id="{F9136883-0D62-42F7-898D-4817DF4359C8}"/>
              </a:ext>
            </a:extLst>
          </p:cNvPr>
          <p:cNvSpPr>
            <a:spLocks noGrp="1"/>
          </p:cNvSpPr>
          <p:nvPr>
            <p:ph type="sldNum" sz="quarter" idx="16"/>
          </p:nvPr>
        </p:nvSpPr>
        <p:spPr>
          <a:xfrm>
            <a:off x="8610600" y="6356350"/>
            <a:ext cx="2743200" cy="365125"/>
          </a:xfrm>
          <a:prstGeom prst="rect">
            <a:avLst/>
          </a:prstGeom>
        </p:spPr>
        <p:txBody>
          <a:bodyPr/>
          <a:lstStyle/>
          <a:p>
            <a:fld id="{C9A75CDE-121A-4FB4-B360-0EFC3A5783F9}" type="slidenum">
              <a:rPr lang="es-CO" smtClean="0"/>
              <a:t>‹Nº›</a:t>
            </a:fld>
            <a:endParaRPr lang="es-CO" dirty="0"/>
          </a:p>
        </p:txBody>
      </p:sp>
      <p:sp>
        <p:nvSpPr>
          <p:cNvPr id="11" name="Subtítulo 2">
            <a:extLst>
              <a:ext uri="{FF2B5EF4-FFF2-40B4-BE49-F238E27FC236}">
                <a16:creationId xmlns:a16="http://schemas.microsoft.com/office/drawing/2014/main" id="{EC4536A1-B6CA-46A1-826B-EC5357B85E3A}"/>
              </a:ext>
            </a:extLst>
          </p:cNvPr>
          <p:cNvSpPr>
            <a:spLocks noGrp="1"/>
          </p:cNvSpPr>
          <p:nvPr>
            <p:ph type="subTitle" idx="17" hasCustomPrompt="1"/>
          </p:nvPr>
        </p:nvSpPr>
        <p:spPr>
          <a:xfrm>
            <a:off x="3246120" y="6136063"/>
            <a:ext cx="5699760" cy="440573"/>
          </a:xfrm>
        </p:spPr>
        <p:txBody>
          <a:bodyPr/>
          <a:lstStyle>
            <a:lvl1pPr marL="0" indent="0" algn="l">
              <a:buNone/>
              <a:defRPr sz="2000" b="1">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s-ES" dirty="0"/>
              <a:t>Haga clic para agregar el nombre de su dependencia</a:t>
            </a:r>
            <a:endParaRPr lang="es-CO" dirty="0"/>
          </a:p>
        </p:txBody>
      </p:sp>
    </p:spTree>
    <p:extLst>
      <p:ext uri="{BB962C8B-B14F-4D97-AF65-F5344CB8AC3E}">
        <p14:creationId xmlns:p14="http://schemas.microsoft.com/office/powerpoint/2010/main" val="203041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4079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4148959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368587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404258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225005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767116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587770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163704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97556-65A4-43A4-8263-D83A44A3C5A7}"/>
              </a:ext>
            </a:extLst>
          </p:cNvPr>
          <p:cNvSpPr>
            <a:spLocks noGrp="1"/>
          </p:cNvSpPr>
          <p:nvPr>
            <p:ph type="ctrTitle"/>
          </p:nvPr>
        </p:nvSpPr>
        <p:spPr>
          <a:xfrm>
            <a:off x="1524000" y="1184101"/>
            <a:ext cx="8567651" cy="2071861"/>
          </a:xfrm>
          <a:prstGeom prst="rect">
            <a:avLst/>
          </a:prstGeom>
        </p:spPr>
        <p:txBody>
          <a:bodyPr anchor="b"/>
          <a:lstStyle>
            <a:lvl1pPr algn="l">
              <a:defRPr sz="48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id="{24A33346-7D86-439E-8BCF-83E553FE8AD6}"/>
              </a:ext>
            </a:extLst>
          </p:cNvPr>
          <p:cNvSpPr>
            <a:spLocks noGrp="1"/>
          </p:cNvSpPr>
          <p:nvPr>
            <p:ph type="subTitle" idx="1" hasCustomPrompt="1"/>
          </p:nvPr>
        </p:nvSpPr>
        <p:spPr>
          <a:xfrm>
            <a:off x="1524000" y="3602038"/>
            <a:ext cx="8567651" cy="1655762"/>
          </a:xfrm>
        </p:spPr>
        <p:txBody>
          <a:bodyPr/>
          <a:lstStyle>
            <a:lvl1pPr marL="0" indent="0" algn="just">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s-ES" dirty="0"/>
              <a:t>Haga clic para modificar el cuerpo de su diapositiva</a:t>
            </a:r>
            <a:endParaRPr lang="es-CO" dirty="0"/>
          </a:p>
        </p:txBody>
      </p:sp>
      <p:sp>
        <p:nvSpPr>
          <p:cNvPr id="4" name="Marcador de fecha 3">
            <a:extLst>
              <a:ext uri="{FF2B5EF4-FFF2-40B4-BE49-F238E27FC236}">
                <a16:creationId xmlns:a16="http://schemas.microsoft.com/office/drawing/2014/main" id="{49458FDA-D3C2-4F5F-AC4E-4879C8E3A762}"/>
              </a:ext>
            </a:extLst>
          </p:cNvPr>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5" name="Marcador de pie de página 4">
            <a:extLst>
              <a:ext uri="{FF2B5EF4-FFF2-40B4-BE49-F238E27FC236}">
                <a16:creationId xmlns:a16="http://schemas.microsoft.com/office/drawing/2014/main" id="{EC37EC1E-A5A1-47CC-82BA-B8928FF07BA9}"/>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08963E63-290C-4704-9918-9408E9F120D7}"/>
              </a:ext>
            </a:extLst>
          </p:cNvPr>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60386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96AD1-434D-4E28-A01E-7CF95A55D880}"/>
              </a:ext>
            </a:extLst>
          </p:cNvPr>
          <p:cNvSpPr>
            <a:spLocks noGrp="1"/>
          </p:cNvSpPr>
          <p:nvPr>
            <p:ph type="title"/>
          </p:nvPr>
        </p:nvSpPr>
        <p:spPr>
          <a:xfrm>
            <a:off x="838200" y="1171460"/>
            <a:ext cx="8859982" cy="1325563"/>
          </a:xfrm>
          <a:prstGeom prst="rect">
            <a:avLst/>
          </a:prstGeom>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id="{423D810C-834B-4D8F-A653-6F51DC26EF03}"/>
              </a:ext>
            </a:extLst>
          </p:cNvPr>
          <p:cNvSpPr>
            <a:spLocks noGrp="1"/>
          </p:cNvSpPr>
          <p:nvPr>
            <p:ph sz="half" idx="1"/>
          </p:nvPr>
        </p:nvSpPr>
        <p:spPr>
          <a:xfrm>
            <a:off x="838200" y="2751513"/>
            <a:ext cx="4307378" cy="3832774"/>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contenido 3">
            <a:extLst>
              <a:ext uri="{FF2B5EF4-FFF2-40B4-BE49-F238E27FC236}">
                <a16:creationId xmlns:a16="http://schemas.microsoft.com/office/drawing/2014/main" id="{12C1B94D-ECB5-4CB1-831A-0CAC318340DC}"/>
              </a:ext>
            </a:extLst>
          </p:cNvPr>
          <p:cNvSpPr>
            <a:spLocks noGrp="1"/>
          </p:cNvSpPr>
          <p:nvPr>
            <p:ph sz="half" idx="2"/>
          </p:nvPr>
        </p:nvSpPr>
        <p:spPr>
          <a:xfrm>
            <a:off x="5390804" y="2751513"/>
            <a:ext cx="4307378" cy="3832774"/>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408969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CE7E0-9D69-4156-8C75-01A14F7C88D8}"/>
              </a:ext>
            </a:extLst>
          </p:cNvPr>
          <p:cNvSpPr>
            <a:spLocks noGrp="1"/>
          </p:cNvSpPr>
          <p:nvPr>
            <p:ph type="title"/>
          </p:nvPr>
        </p:nvSpPr>
        <p:spPr>
          <a:xfrm>
            <a:off x="839788" y="1330036"/>
            <a:ext cx="3932237" cy="1600200"/>
          </a:xfrm>
          <a:prstGeom prst="rect">
            <a:avLst/>
          </a:prstGeom>
        </p:spPr>
        <p:txBody>
          <a:bodyPr anchor="b"/>
          <a:lstStyle>
            <a:lvl1pPr>
              <a:defRPr sz="3200"/>
            </a:lvl1pPr>
          </a:lstStyle>
          <a:p>
            <a:r>
              <a:rPr lang="es-ES" dirty="0"/>
              <a:t>Haga clic para modificar el estilo de título del patrón</a:t>
            </a:r>
            <a:endParaRPr lang="es-CO" dirty="0"/>
          </a:p>
        </p:txBody>
      </p:sp>
      <p:sp>
        <p:nvSpPr>
          <p:cNvPr id="3" name="Marcador de posición de imagen 2">
            <a:extLst>
              <a:ext uri="{FF2B5EF4-FFF2-40B4-BE49-F238E27FC236}">
                <a16:creationId xmlns:a16="http://schemas.microsoft.com/office/drawing/2014/main" id="{B96AC9D1-30D9-4A9E-90FB-C796D5436C52}"/>
              </a:ext>
            </a:extLst>
          </p:cNvPr>
          <p:cNvSpPr>
            <a:spLocks noGrp="1"/>
          </p:cNvSpPr>
          <p:nvPr>
            <p:ph type="pic" idx="1"/>
          </p:nvPr>
        </p:nvSpPr>
        <p:spPr>
          <a:xfrm>
            <a:off x="5183188" y="1330036"/>
            <a:ext cx="4767147" cy="45310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0773D4CA-8F29-4C2A-98B0-2244CECB8346}"/>
              </a:ext>
            </a:extLst>
          </p:cNvPr>
          <p:cNvSpPr>
            <a:spLocks noGrp="1"/>
          </p:cNvSpPr>
          <p:nvPr>
            <p:ph type="body" sz="half" idx="2" hasCustomPrompt="1"/>
          </p:nvPr>
        </p:nvSpPr>
        <p:spPr>
          <a:xfrm>
            <a:off x="839788" y="3291840"/>
            <a:ext cx="3932237" cy="2577148"/>
          </a:xfrm>
        </p:spPr>
        <p:txBody>
          <a:bodyPr/>
          <a:lstStyle>
            <a:lvl1pPr marL="0" indent="0" algn="just">
              <a:buNone/>
              <a:defRPr sz="20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cuerpo de su diapositiva</a:t>
            </a:r>
            <a:endParaRPr lang="es-CO" dirty="0"/>
          </a:p>
        </p:txBody>
      </p:sp>
      <p:sp>
        <p:nvSpPr>
          <p:cNvPr id="5" name="Marcador de fecha 4">
            <a:extLst>
              <a:ext uri="{FF2B5EF4-FFF2-40B4-BE49-F238E27FC236}">
                <a16:creationId xmlns:a16="http://schemas.microsoft.com/office/drawing/2014/main" id="{70550737-2B09-4E71-8920-C2CE92E8E436}"/>
              </a:ext>
            </a:extLst>
          </p:cNvPr>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6" name="Marcador de pie de página 5">
            <a:extLst>
              <a:ext uri="{FF2B5EF4-FFF2-40B4-BE49-F238E27FC236}">
                <a16:creationId xmlns:a16="http://schemas.microsoft.com/office/drawing/2014/main" id="{39854489-323F-4062-8017-2E1CCFAE250F}"/>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7ADC03D5-D1DF-4F3E-B451-F9AC543E1B58}"/>
              </a:ext>
            </a:extLst>
          </p:cNvPr>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379689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00C58E9C-273A-4E8F-89DE-76A85FB77BCC}"/>
              </a:ext>
            </a:extLst>
          </p:cNvPr>
          <p:cNvSpPr>
            <a:spLocks noGrp="1"/>
          </p:cNvSpPr>
          <p:nvPr>
            <p:ph type="pic" idx="1"/>
          </p:nvPr>
        </p:nvSpPr>
        <p:spPr>
          <a:xfrm>
            <a:off x="902133" y="1371600"/>
            <a:ext cx="4114800" cy="2491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8" name="Marcador de posición de imagen 2">
            <a:extLst>
              <a:ext uri="{FF2B5EF4-FFF2-40B4-BE49-F238E27FC236}">
                <a16:creationId xmlns:a16="http://schemas.microsoft.com/office/drawing/2014/main" id="{BBBD151D-B067-4DF7-8C7F-2716ED96DD38}"/>
              </a:ext>
            </a:extLst>
          </p:cNvPr>
          <p:cNvSpPr>
            <a:spLocks noGrp="1"/>
          </p:cNvSpPr>
          <p:nvPr>
            <p:ph type="pic" idx="13"/>
          </p:nvPr>
        </p:nvSpPr>
        <p:spPr>
          <a:xfrm>
            <a:off x="5221879" y="1371599"/>
            <a:ext cx="4114800" cy="2491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9" name="Marcador de posición de imagen 2">
            <a:extLst>
              <a:ext uri="{FF2B5EF4-FFF2-40B4-BE49-F238E27FC236}">
                <a16:creationId xmlns:a16="http://schemas.microsoft.com/office/drawing/2014/main" id="{3AAC92B0-9DF4-47F5-9FDE-0999E37A3990}"/>
              </a:ext>
            </a:extLst>
          </p:cNvPr>
          <p:cNvSpPr>
            <a:spLocks noGrp="1"/>
          </p:cNvSpPr>
          <p:nvPr>
            <p:ph type="pic" idx="14"/>
          </p:nvPr>
        </p:nvSpPr>
        <p:spPr>
          <a:xfrm>
            <a:off x="902133" y="4124498"/>
            <a:ext cx="4114800" cy="2491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10" name="Marcador de posición de imagen 2">
            <a:extLst>
              <a:ext uri="{FF2B5EF4-FFF2-40B4-BE49-F238E27FC236}">
                <a16:creationId xmlns:a16="http://schemas.microsoft.com/office/drawing/2014/main" id="{6ADB1215-6C8D-48C0-8691-9FE0ACC3C4E7}"/>
              </a:ext>
            </a:extLst>
          </p:cNvPr>
          <p:cNvSpPr>
            <a:spLocks noGrp="1"/>
          </p:cNvSpPr>
          <p:nvPr>
            <p:ph type="pic" idx="15"/>
          </p:nvPr>
        </p:nvSpPr>
        <p:spPr>
          <a:xfrm>
            <a:off x="5221879" y="4124497"/>
            <a:ext cx="4114800" cy="2491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Tree>
    <p:extLst>
      <p:ext uri="{BB962C8B-B14F-4D97-AF65-F5344CB8AC3E}">
        <p14:creationId xmlns:p14="http://schemas.microsoft.com/office/powerpoint/2010/main" val="5724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83B72F5A-46A6-48A5-9EE8-7B8432FDE9B1}"/>
              </a:ext>
            </a:extLst>
          </p:cNvPr>
          <p:cNvSpPr>
            <a:spLocks noGrp="1"/>
          </p:cNvSpPr>
          <p:nvPr>
            <p:ph type="dt" sz="half" idx="10"/>
          </p:nvPr>
        </p:nvSpPr>
        <p:spPr/>
        <p:txBody>
          <a:bodyPr/>
          <a:lstStyle/>
          <a:p>
            <a:fld id="{0D061706-68AC-479C-A814-866265AA37B1}" type="datetimeFigureOut">
              <a:rPr lang="es-CO" smtClean="0"/>
              <a:t>15/06/2023</a:t>
            </a:fld>
            <a:endParaRPr lang="es-CO" dirty="0"/>
          </a:p>
        </p:txBody>
      </p:sp>
      <p:sp>
        <p:nvSpPr>
          <p:cNvPr id="5" name="Marcador de pie de página 4">
            <a:extLst>
              <a:ext uri="{FF2B5EF4-FFF2-40B4-BE49-F238E27FC236}">
                <a16:creationId xmlns:a16="http://schemas.microsoft.com/office/drawing/2014/main" id="{F7DA6855-E3F6-49E3-8F37-9423C80AE8E1}"/>
              </a:ext>
            </a:extLst>
          </p:cNvPr>
          <p:cNvSpPr>
            <a:spLocks noGrp="1"/>
          </p:cNvSpPr>
          <p:nvPr>
            <p:ph type="ftr" sz="quarter" idx="11"/>
          </p:nvPr>
        </p:nvSpPr>
        <p:spPr/>
        <p:txBody>
          <a:bodyPr/>
          <a:lstStyle/>
          <a:p>
            <a:endParaRPr lang="es-CO" dirty="0"/>
          </a:p>
        </p:txBody>
      </p:sp>
      <p:sp>
        <p:nvSpPr>
          <p:cNvPr id="7" name="Marcador de posición de imagen 2">
            <a:extLst>
              <a:ext uri="{FF2B5EF4-FFF2-40B4-BE49-F238E27FC236}">
                <a16:creationId xmlns:a16="http://schemas.microsoft.com/office/drawing/2014/main" id="{0D69B521-DE0B-4732-B17D-BBA4C601F1E6}"/>
              </a:ext>
            </a:extLst>
          </p:cNvPr>
          <p:cNvSpPr>
            <a:spLocks noGrp="1"/>
          </p:cNvSpPr>
          <p:nvPr>
            <p:ph type="pic" idx="1"/>
          </p:nvPr>
        </p:nvSpPr>
        <p:spPr>
          <a:xfrm>
            <a:off x="902133" y="1429790"/>
            <a:ext cx="8457998" cy="46468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Tree>
    <p:extLst>
      <p:ext uri="{BB962C8B-B14F-4D97-AF65-F5344CB8AC3E}">
        <p14:creationId xmlns:p14="http://schemas.microsoft.com/office/powerpoint/2010/main" val="113783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348692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235420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51FF9A-92E7-4633-BF30-C67AC96334F2}" type="datetimeFigureOut">
              <a:rPr lang="es-CO" smtClean="0"/>
              <a:t>15/06/2023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1DB2F21-DF27-4D0D-8D78-595C44A35D10}" type="slidenum">
              <a:rPr lang="es-CO" smtClean="0"/>
              <a:t>‹Nº›</a:t>
            </a:fld>
            <a:endParaRPr lang="es-CO" dirty="0"/>
          </a:p>
        </p:txBody>
      </p:sp>
    </p:spTree>
    <p:extLst>
      <p:ext uri="{BB962C8B-B14F-4D97-AF65-F5344CB8AC3E}">
        <p14:creationId xmlns:p14="http://schemas.microsoft.com/office/powerpoint/2010/main" val="2233250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2.jpe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2C5256E-D636-401B-B2C6-60DBC534DA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Marcador de título 1">
            <a:extLst>
              <a:ext uri="{FF2B5EF4-FFF2-40B4-BE49-F238E27FC236}">
                <a16:creationId xmlns:a16="http://schemas.microsoft.com/office/drawing/2014/main" id="{22CA06D6-8F6C-4E9F-B47F-B8D698CB6957}"/>
              </a:ext>
            </a:extLst>
          </p:cNvPr>
          <p:cNvSpPr>
            <a:spLocks noGrp="1"/>
          </p:cNvSpPr>
          <p:nvPr>
            <p:ph type="title"/>
          </p:nvPr>
        </p:nvSpPr>
        <p:spPr>
          <a:xfrm>
            <a:off x="3865418" y="92075"/>
            <a:ext cx="7488382" cy="15541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583EFDB5-50A2-40C0-A554-FEC1C27F0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98091956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19FB046-09C5-457C-A893-BD52EEA859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Marcador de título 1">
            <a:extLst>
              <a:ext uri="{FF2B5EF4-FFF2-40B4-BE49-F238E27FC236}">
                <a16:creationId xmlns:a16="http://schemas.microsoft.com/office/drawing/2014/main" id="{312932A9-4381-4D54-B543-38D66A29B0F5}"/>
              </a:ext>
            </a:extLst>
          </p:cNvPr>
          <p:cNvSpPr>
            <a:spLocks noGrp="1"/>
          </p:cNvSpPr>
          <p:nvPr>
            <p:ph type="title"/>
          </p:nvPr>
        </p:nvSpPr>
        <p:spPr>
          <a:xfrm>
            <a:off x="838200" y="1413163"/>
            <a:ext cx="9328265" cy="1446415"/>
          </a:xfrm>
          <a:prstGeom prst="rect">
            <a:avLst/>
          </a:prstGeom>
        </p:spPr>
        <p:txBody>
          <a:bodyPr vert="horz" lIns="91440" tIns="45720" rIns="91440" bIns="45720" rtlCol="0" anchor="ctr">
            <a:normAutofit/>
          </a:bodyPr>
          <a:lstStyle/>
          <a:p>
            <a:r>
              <a:rPr lang="es-ES" dirty="0"/>
              <a:t>Haga clic para modificar el título </a:t>
            </a:r>
            <a:endParaRPr lang="es-CO" dirty="0"/>
          </a:p>
        </p:txBody>
      </p:sp>
      <p:sp>
        <p:nvSpPr>
          <p:cNvPr id="3" name="Marcador de texto 2">
            <a:extLst>
              <a:ext uri="{FF2B5EF4-FFF2-40B4-BE49-F238E27FC236}">
                <a16:creationId xmlns:a16="http://schemas.microsoft.com/office/drawing/2014/main" id="{999642C0-5FB2-4107-9813-D94C3254203B}"/>
              </a:ext>
            </a:extLst>
          </p:cNvPr>
          <p:cNvSpPr>
            <a:spLocks noGrp="1"/>
          </p:cNvSpPr>
          <p:nvPr>
            <p:ph type="body" idx="1"/>
          </p:nvPr>
        </p:nvSpPr>
        <p:spPr>
          <a:xfrm>
            <a:off x="838200" y="3158837"/>
            <a:ext cx="9328265" cy="3018126"/>
          </a:xfrm>
          <a:prstGeom prst="rect">
            <a:avLst/>
          </a:prstGeom>
        </p:spPr>
        <p:txBody>
          <a:bodyPr vert="horz" lIns="91440" tIns="45720" rIns="91440" bIns="45720" rtlCol="0">
            <a:normAutofit/>
          </a:bodyPr>
          <a:lstStyle/>
          <a:p>
            <a:pPr lvl="0"/>
            <a:r>
              <a:rPr lang="es-ES" dirty="0"/>
              <a:t>Haga clic para modificar el cuerpo de su diapositiva</a:t>
            </a:r>
            <a:endParaRPr lang="es-CO" dirty="0"/>
          </a:p>
        </p:txBody>
      </p:sp>
      <p:sp>
        <p:nvSpPr>
          <p:cNvPr id="4" name="Marcador de fecha 3">
            <a:extLst>
              <a:ext uri="{FF2B5EF4-FFF2-40B4-BE49-F238E27FC236}">
                <a16:creationId xmlns:a16="http://schemas.microsoft.com/office/drawing/2014/main" id="{C3398231-A8BB-4BC6-A354-1D9D4CEEA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1FF9A-92E7-4633-BF30-C67AC96334F2}" type="datetimeFigureOut">
              <a:rPr lang="es-CO" smtClean="0"/>
              <a:t>15/06/2023</a:t>
            </a:fld>
            <a:endParaRPr lang="es-CO" dirty="0"/>
          </a:p>
        </p:txBody>
      </p:sp>
      <p:sp>
        <p:nvSpPr>
          <p:cNvPr id="5" name="Marcador de pie de página 4">
            <a:extLst>
              <a:ext uri="{FF2B5EF4-FFF2-40B4-BE49-F238E27FC236}">
                <a16:creationId xmlns:a16="http://schemas.microsoft.com/office/drawing/2014/main" id="{17B08AE1-B297-479E-90BA-4E5EF6EEC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5703CC65-E07C-49DC-8C55-35D5960C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B2F21-DF27-4D0D-8D78-595C44A35D10}" type="slidenum">
              <a:rPr lang="es-CO" smtClean="0"/>
              <a:t>‹Nº›</a:t>
            </a:fld>
            <a:endParaRPr lang="es-CO" dirty="0"/>
          </a:p>
        </p:txBody>
      </p:sp>
    </p:spTree>
    <p:extLst>
      <p:ext uri="{BB962C8B-B14F-4D97-AF65-F5344CB8AC3E}">
        <p14:creationId xmlns:p14="http://schemas.microsoft.com/office/powerpoint/2010/main" val="1627750685"/>
      </p:ext>
    </p:extLst>
  </p:cSld>
  <p:clrMap bg1="lt1" tx1="dk1" bg2="lt2" tx2="dk2" accent1="accent1" accent2="accent2" accent3="accent3" accent4="accent4" accent5="accent5" accent6="accent6" hlink="hlink" folHlink="folHlink"/>
  <p:sldLayoutIdLst>
    <p:sldLayoutId id="2147483651" r:id="rId1"/>
    <p:sldLayoutId id="2147483654" r:id="rId2"/>
    <p:sldLayoutId id="2147483659" r:id="rId3"/>
  </p:sldLayoutIdLst>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p:titleStyle>
    <p:body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7515A51-5F7E-496C-8F38-D88411300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9CC7F4-6A77-4C29-96A3-E99D65A61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924FFB5-C146-4AAC-9497-A31A7D36E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61706-68AC-479C-A814-866265AA37B1}" type="datetimeFigureOut">
              <a:rPr lang="es-CO" smtClean="0"/>
              <a:t>15/06/2023</a:t>
            </a:fld>
            <a:endParaRPr lang="es-CO" dirty="0"/>
          </a:p>
        </p:txBody>
      </p:sp>
      <p:sp>
        <p:nvSpPr>
          <p:cNvPr id="5" name="Marcador de pie de página 4">
            <a:extLst>
              <a:ext uri="{FF2B5EF4-FFF2-40B4-BE49-F238E27FC236}">
                <a16:creationId xmlns:a16="http://schemas.microsoft.com/office/drawing/2014/main" id="{D3F6D91C-36C6-4F27-9EFF-A3C3998AA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9B5AF277-C129-4F45-86AD-F8721C963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42B1F-7B7C-440E-8D59-CCDB3D286F00}" type="slidenum">
              <a:rPr lang="es-CO" smtClean="0"/>
              <a:t>‹Nº›</a:t>
            </a:fld>
            <a:endParaRPr lang="es-CO" dirty="0"/>
          </a:p>
        </p:txBody>
      </p:sp>
      <p:pic>
        <p:nvPicPr>
          <p:cNvPr id="8" name="Imagen 7">
            <a:extLst>
              <a:ext uri="{FF2B5EF4-FFF2-40B4-BE49-F238E27FC236}">
                <a16:creationId xmlns:a16="http://schemas.microsoft.com/office/drawing/2014/main" id="{F21B731D-1246-4E7B-8BBC-E752F0038DE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Tree>
    <p:extLst>
      <p:ext uri="{BB962C8B-B14F-4D97-AF65-F5344CB8AC3E}">
        <p14:creationId xmlns:p14="http://schemas.microsoft.com/office/powerpoint/2010/main" val="2901592267"/>
      </p:ext>
    </p:extLst>
  </p:cSld>
  <p:clrMap bg1="lt1" tx1="dk1" bg2="lt2" tx2="dk2" accent1="accent1" accent2="accent2" accent3="accent3" accent4="accent4" accent5="accent5" accent6="accent6" hlink="hlink" folHlink="folHlink"/>
  <p:sldLayoutIdLst>
    <p:sldLayoutId id="2147483669" r:id="rId1"/>
    <p:sldLayoutId id="214748367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pic>
        <p:nvPicPr>
          <p:cNvPr id="7" name="Imagen 6">
            <a:extLst>
              <a:ext uri="{FF2B5EF4-FFF2-40B4-BE49-F238E27FC236}">
                <a16:creationId xmlns:a16="http://schemas.microsoft.com/office/drawing/2014/main" id="{CAFF3F78-1A35-454B-AAD6-11FE318AAEE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Tree>
    <p:extLst>
      <p:ext uri="{BB962C8B-B14F-4D97-AF65-F5344CB8AC3E}">
        <p14:creationId xmlns:p14="http://schemas.microsoft.com/office/powerpoint/2010/main" val="3736932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dhat.com/es/topics/integration/what-is-apache-kafka#:~:text=Apache%20Kafka%20es%20una%20plataforma,sino%20tambi%C3%A9n%20suscribirse%20a%20ellos." TargetMode="External"/><Relationship Id="rId2" Type="http://schemas.openxmlformats.org/officeDocument/2006/relationships/hyperlink" Target="https://www.ibm.com/mx-es/topics/apache-kafka" TargetMode="External"/><Relationship Id="rId1" Type="http://schemas.openxmlformats.org/officeDocument/2006/relationships/slideLayout" Target="../slideLayouts/slideLayout10.xml"/><Relationship Id="rId4" Type="http://schemas.openxmlformats.org/officeDocument/2006/relationships/hyperlink" Target="https://www.enmilocalfunciona.io/aprendiendo-apache-kafka-parte-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051F1943-4BDC-4162-846A-DD5128229BC5}"/>
              </a:ext>
            </a:extLst>
          </p:cNvPr>
          <p:cNvSpPr>
            <a:spLocks noGrp="1"/>
          </p:cNvSpPr>
          <p:nvPr>
            <p:ph type="title"/>
          </p:nvPr>
        </p:nvSpPr>
        <p:spPr/>
        <p:txBody>
          <a:bodyPr/>
          <a:lstStyle/>
          <a:p>
            <a:r>
              <a:rPr lang="es-CO" dirty="0"/>
              <a:t>Apache Kafka</a:t>
            </a:r>
          </a:p>
        </p:txBody>
      </p:sp>
      <p:sp>
        <p:nvSpPr>
          <p:cNvPr id="11" name="Subtítulo 10">
            <a:extLst>
              <a:ext uri="{FF2B5EF4-FFF2-40B4-BE49-F238E27FC236}">
                <a16:creationId xmlns:a16="http://schemas.microsoft.com/office/drawing/2014/main" id="{16AAA060-1358-4E4E-8E3C-0360E0AFEC5E}"/>
              </a:ext>
            </a:extLst>
          </p:cNvPr>
          <p:cNvSpPr>
            <a:spLocks noGrp="1"/>
          </p:cNvSpPr>
          <p:nvPr>
            <p:ph type="subTitle" idx="17"/>
          </p:nvPr>
        </p:nvSpPr>
        <p:spPr/>
        <p:txBody>
          <a:bodyPr/>
          <a:lstStyle/>
          <a:p>
            <a:r>
              <a:rPr lang="es-CO" dirty="0"/>
              <a:t>Ingeniería de Sistemas</a:t>
            </a:r>
          </a:p>
        </p:txBody>
      </p:sp>
      <p:pic>
        <p:nvPicPr>
          <p:cNvPr id="4" name="Marcador de posición de imagen 3">
            <a:extLst>
              <a:ext uri="{FF2B5EF4-FFF2-40B4-BE49-F238E27FC236}">
                <a16:creationId xmlns:a16="http://schemas.microsoft.com/office/drawing/2014/main" id="{261F1BDD-ADAF-44BD-A45B-B62025E517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002" b="13002"/>
          <a:stretch>
            <a:fillRect/>
          </a:stretch>
        </p:blipFill>
        <p:spPr>
          <a:xfrm>
            <a:off x="2800643" y="2523417"/>
            <a:ext cx="5677750" cy="2366343"/>
          </a:xfrm>
        </p:spPr>
      </p:pic>
      <p:sp>
        <p:nvSpPr>
          <p:cNvPr id="7" name="Subtítulo 10">
            <a:extLst>
              <a:ext uri="{FF2B5EF4-FFF2-40B4-BE49-F238E27FC236}">
                <a16:creationId xmlns:a16="http://schemas.microsoft.com/office/drawing/2014/main" id="{CAFDD881-D7AD-4B5C-8270-D6AD316BB595}"/>
              </a:ext>
            </a:extLst>
          </p:cNvPr>
          <p:cNvSpPr txBox="1">
            <a:spLocks/>
          </p:cNvSpPr>
          <p:nvPr/>
        </p:nvSpPr>
        <p:spPr>
          <a:xfrm>
            <a:off x="4849802" y="4365691"/>
            <a:ext cx="3414611" cy="5240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bg1">
                    <a:lumMod val="9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dirty="0">
                <a:solidFill>
                  <a:schemeClr val="tx1"/>
                </a:solidFill>
                <a:latin typeface="Arial" panose="020B0604020202020204" pitchFamily="34" charset="0"/>
                <a:cs typeface="Arial" panose="020B0604020202020204" pitchFamily="34" charset="0"/>
              </a:rPr>
              <a:t>Carlos Muñoz – 160004323</a:t>
            </a:r>
          </a:p>
        </p:txBody>
      </p:sp>
    </p:spTree>
    <p:extLst>
      <p:ext uri="{BB962C8B-B14F-4D97-AF65-F5344CB8AC3E}">
        <p14:creationId xmlns:p14="http://schemas.microsoft.com/office/powerpoint/2010/main" val="139223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157783" y="337043"/>
            <a:ext cx="8034217" cy="586153"/>
          </a:xfrm>
        </p:spPr>
        <p:txBody>
          <a:bodyPr>
            <a:noAutofit/>
          </a:bodyPr>
          <a:lstStyle/>
          <a:p>
            <a:r>
              <a:rPr lang="es-CO" sz="3200" dirty="0">
                <a:solidFill>
                  <a:schemeClr val="tx2"/>
                </a:solidFill>
                <a:latin typeface="Arial Black" panose="020B0A04020102020204" pitchFamily="34" charset="0"/>
              </a:rPr>
              <a:t>Gestión de temas y particiones</a:t>
            </a:r>
          </a:p>
        </p:txBody>
      </p:sp>
      <p:sp>
        <p:nvSpPr>
          <p:cNvPr id="5" name="Marcador de texto 3">
            <a:extLst>
              <a:ext uri="{FF2B5EF4-FFF2-40B4-BE49-F238E27FC236}">
                <a16:creationId xmlns:a16="http://schemas.microsoft.com/office/drawing/2014/main" id="{A1E2DA1C-F7E3-411B-A1A6-43154CBAA3E5}"/>
              </a:ext>
            </a:extLst>
          </p:cNvPr>
          <p:cNvSpPr txBox="1">
            <a:spLocks/>
          </p:cNvSpPr>
          <p:nvPr/>
        </p:nvSpPr>
        <p:spPr>
          <a:xfrm>
            <a:off x="652135" y="1699308"/>
            <a:ext cx="9234327" cy="3193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800" dirty="0">
                <a:latin typeface="Roboto" panose="02000000000000000000" pitchFamily="2" charset="0"/>
                <a:ea typeface="Roboto" panose="02000000000000000000" pitchFamily="2" charset="0"/>
              </a:rPr>
              <a:t>Cuando creamos un tema, especificamos el número de particiones que queremos tener.</a:t>
            </a:r>
          </a:p>
          <a:p>
            <a:pPr marL="0" indent="0">
              <a:lnSpc>
                <a:spcPct val="110000"/>
              </a:lnSpc>
              <a:buNone/>
            </a:pPr>
            <a:endParaRPr lang="es-MX" sz="1800" dirty="0">
              <a:latin typeface="Roboto" panose="02000000000000000000" pitchFamily="2" charset="0"/>
              <a:ea typeface="Roboto" panose="02000000000000000000" pitchFamily="2" charset="0"/>
            </a:endParaRPr>
          </a:p>
          <a:p>
            <a:pPr marL="285750" indent="-285750">
              <a:lnSpc>
                <a:spcPct val="110000"/>
              </a:lnSpc>
            </a:pPr>
            <a:r>
              <a:rPr lang="es-MX" sz="1800" dirty="0">
                <a:latin typeface="Roboto" panose="02000000000000000000" pitchFamily="2" charset="0"/>
                <a:ea typeface="Roboto" panose="02000000000000000000" pitchFamily="2" charset="0"/>
              </a:rPr>
              <a:t>Los productores pueden especificar a qué partición enviar un mensaje o permitir que Kafka lo haga automáticamente.</a:t>
            </a:r>
          </a:p>
          <a:p>
            <a:pPr marL="0" indent="0">
              <a:lnSpc>
                <a:spcPct val="110000"/>
              </a:lnSpc>
              <a:buNone/>
            </a:pPr>
            <a:endParaRPr lang="es-MX" sz="1800" dirty="0">
              <a:latin typeface="Roboto" panose="02000000000000000000" pitchFamily="2" charset="0"/>
              <a:ea typeface="Roboto" panose="02000000000000000000" pitchFamily="2" charset="0"/>
            </a:endParaRPr>
          </a:p>
          <a:p>
            <a:pPr marL="285750" indent="-285750">
              <a:lnSpc>
                <a:spcPct val="110000"/>
              </a:lnSpc>
            </a:pPr>
            <a:r>
              <a:rPr lang="es-MX" sz="1800" dirty="0">
                <a:latin typeface="Roboto" panose="02000000000000000000" pitchFamily="2" charset="0"/>
                <a:ea typeface="Roboto" panose="02000000000000000000" pitchFamily="2" charset="0"/>
              </a:rPr>
              <a:t>Los consumidores pueden leer de una o varias particiones, y Kafka se encarga de equilibrar la carga de lectura entre los consumidores de un mismo grupo.</a:t>
            </a:r>
            <a:endParaRPr lang="es-CO" sz="900" dirty="0"/>
          </a:p>
        </p:txBody>
      </p:sp>
    </p:spTree>
    <p:extLst>
      <p:ext uri="{BB962C8B-B14F-4D97-AF65-F5344CB8AC3E}">
        <p14:creationId xmlns:p14="http://schemas.microsoft.com/office/powerpoint/2010/main" val="402274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3">
            <a:extLst>
              <a:ext uri="{FF2B5EF4-FFF2-40B4-BE49-F238E27FC236}">
                <a16:creationId xmlns:a16="http://schemas.microsoft.com/office/drawing/2014/main" id="{0D82E934-AF57-484E-801F-BB04D4E51193}"/>
              </a:ext>
            </a:extLst>
          </p:cNvPr>
          <p:cNvSpPr txBox="1">
            <a:spLocks/>
          </p:cNvSpPr>
          <p:nvPr/>
        </p:nvSpPr>
        <p:spPr>
          <a:xfrm>
            <a:off x="109080" y="2374189"/>
            <a:ext cx="4240296" cy="3418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600" dirty="0">
                <a:latin typeface="Roboto" panose="02000000000000000000" pitchFamily="2" charset="0"/>
                <a:ea typeface="Roboto" panose="02000000000000000000" pitchFamily="2" charset="0"/>
              </a:rPr>
              <a:t>Responsable de gestionar una partición específica de un tema.</a:t>
            </a:r>
          </a:p>
          <a:p>
            <a:pPr marL="285750" indent="-285750">
              <a:lnSpc>
                <a:spcPct val="110000"/>
              </a:lnSpc>
            </a:pPr>
            <a:r>
              <a:rPr lang="es-MX" sz="1600" dirty="0">
                <a:latin typeface="Roboto" panose="02000000000000000000" pitchFamily="2" charset="0"/>
                <a:ea typeface="Roboto" panose="02000000000000000000" pitchFamily="2" charset="0"/>
              </a:rPr>
              <a:t>Actúa como el punto de entrada principal para los productores y consumidores que interactúan con esa partición</a:t>
            </a:r>
            <a:r>
              <a:rPr lang="es-MX" sz="1600" b="1" dirty="0">
                <a:latin typeface="Roboto" panose="02000000000000000000" pitchFamily="2" charset="0"/>
                <a:ea typeface="Roboto" panose="02000000000000000000" pitchFamily="2" charset="0"/>
              </a:rPr>
              <a:t>.</a:t>
            </a:r>
          </a:p>
          <a:p>
            <a:pPr marL="285750" indent="-285750">
              <a:lnSpc>
                <a:spcPct val="110000"/>
              </a:lnSpc>
            </a:pPr>
            <a:r>
              <a:rPr lang="es-MX" sz="1600" dirty="0">
                <a:latin typeface="Roboto" panose="02000000000000000000" pitchFamily="2" charset="0"/>
                <a:ea typeface="Roboto" panose="02000000000000000000" pitchFamily="2" charset="0"/>
              </a:rPr>
              <a:t>Es seleccionado de manera dinámica por un mecanismo llamado "controlador".</a:t>
            </a:r>
          </a:p>
          <a:p>
            <a:pPr marL="285750" indent="-285750">
              <a:lnSpc>
                <a:spcPct val="110000"/>
              </a:lnSpc>
            </a:pPr>
            <a:r>
              <a:rPr lang="es-MX" sz="1600" dirty="0">
                <a:latin typeface="Roboto" panose="02000000000000000000" pitchFamily="2" charset="0"/>
                <a:ea typeface="Roboto" panose="02000000000000000000" pitchFamily="2" charset="0"/>
              </a:rPr>
              <a:t>Se encarga de recibir y manejar todas las solicitudes de escritura y lectura relacionadas con esa partición</a:t>
            </a:r>
          </a:p>
          <a:p>
            <a:pPr marL="0" indent="0">
              <a:lnSpc>
                <a:spcPct val="110000"/>
              </a:lnSpc>
              <a:buNone/>
            </a:pPr>
            <a:endParaRPr lang="es-MX" sz="1800" b="1" dirty="0">
              <a:latin typeface="Roboto" panose="02000000000000000000" pitchFamily="2" charset="0"/>
              <a:ea typeface="Roboto" panose="02000000000000000000" pitchFamily="2" charset="0"/>
            </a:endParaRPr>
          </a:p>
        </p:txBody>
      </p:sp>
      <p:sp>
        <p:nvSpPr>
          <p:cNvPr id="10" name="CuadroTexto 9">
            <a:extLst>
              <a:ext uri="{FF2B5EF4-FFF2-40B4-BE49-F238E27FC236}">
                <a16:creationId xmlns:a16="http://schemas.microsoft.com/office/drawing/2014/main" id="{6B289664-3463-4D68-99EA-97677DE1A945}"/>
              </a:ext>
            </a:extLst>
          </p:cNvPr>
          <p:cNvSpPr txBox="1"/>
          <p:nvPr/>
        </p:nvSpPr>
        <p:spPr>
          <a:xfrm>
            <a:off x="4279039" y="1065256"/>
            <a:ext cx="2324961" cy="523220"/>
          </a:xfrm>
          <a:prstGeom prst="rect">
            <a:avLst/>
          </a:prstGeom>
          <a:noFill/>
        </p:spPr>
        <p:txBody>
          <a:bodyPr wrap="square" rtlCol="0">
            <a:spAutoFit/>
          </a:bodyPr>
          <a:lstStyle/>
          <a:p>
            <a:pPr algn="ctr"/>
            <a:r>
              <a:rPr lang="es-CO" sz="2800" b="1" dirty="0" err="1">
                <a:latin typeface="Roboto" panose="02000000000000000000" pitchFamily="2" charset="0"/>
                <a:ea typeface="Roboto" panose="02000000000000000000" pitchFamily="2" charset="0"/>
              </a:rPr>
              <a:t>Broker</a:t>
            </a:r>
            <a:r>
              <a:rPr lang="es-CO" sz="2800" b="1" dirty="0">
                <a:latin typeface="Roboto" panose="02000000000000000000" pitchFamily="2" charset="0"/>
                <a:ea typeface="Roboto" panose="02000000000000000000" pitchFamily="2" charset="0"/>
              </a:rPr>
              <a:t> líder</a:t>
            </a:r>
          </a:p>
        </p:txBody>
      </p:sp>
      <p:sp>
        <p:nvSpPr>
          <p:cNvPr id="7" name="CuadroTexto 6">
            <a:extLst>
              <a:ext uri="{FF2B5EF4-FFF2-40B4-BE49-F238E27FC236}">
                <a16:creationId xmlns:a16="http://schemas.microsoft.com/office/drawing/2014/main" id="{1570FBA2-8B18-4B71-9ACF-296C680E0A68}"/>
              </a:ext>
            </a:extLst>
          </p:cNvPr>
          <p:cNvSpPr txBox="1"/>
          <p:nvPr/>
        </p:nvSpPr>
        <p:spPr>
          <a:xfrm>
            <a:off x="896763" y="1876725"/>
            <a:ext cx="2664931" cy="400110"/>
          </a:xfrm>
          <a:prstGeom prst="rect">
            <a:avLst/>
          </a:prstGeom>
          <a:noFill/>
        </p:spPr>
        <p:txBody>
          <a:bodyPr wrap="square" rtlCol="0">
            <a:spAutoFit/>
          </a:bodyPr>
          <a:lstStyle/>
          <a:p>
            <a:pPr algn="ctr"/>
            <a:r>
              <a:rPr lang="es-CO" sz="2000" b="1" dirty="0">
                <a:latin typeface="Roboto" panose="02000000000000000000" pitchFamily="2" charset="0"/>
                <a:ea typeface="Roboto" panose="02000000000000000000" pitchFamily="2" charset="0"/>
              </a:rPr>
              <a:t>Características</a:t>
            </a:r>
          </a:p>
        </p:txBody>
      </p:sp>
      <p:sp>
        <p:nvSpPr>
          <p:cNvPr id="13" name="Marcador de texto 3">
            <a:extLst>
              <a:ext uri="{FF2B5EF4-FFF2-40B4-BE49-F238E27FC236}">
                <a16:creationId xmlns:a16="http://schemas.microsoft.com/office/drawing/2014/main" id="{89088359-EC99-466C-853B-31A80916C9AD}"/>
              </a:ext>
            </a:extLst>
          </p:cNvPr>
          <p:cNvSpPr txBox="1">
            <a:spLocks/>
          </p:cNvSpPr>
          <p:nvPr/>
        </p:nvSpPr>
        <p:spPr>
          <a:xfrm>
            <a:off x="5441519" y="2374189"/>
            <a:ext cx="4240296" cy="3663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600" dirty="0">
                <a:latin typeface="Roboto" panose="02000000000000000000" pitchFamily="2" charset="0"/>
                <a:ea typeface="Roboto" panose="02000000000000000000" pitchFamily="2" charset="0"/>
              </a:rPr>
              <a:t>Recepción y manejo de solicitudes de escritura.</a:t>
            </a:r>
          </a:p>
          <a:p>
            <a:pPr marL="285750" indent="-285750">
              <a:lnSpc>
                <a:spcPct val="110000"/>
              </a:lnSpc>
            </a:pPr>
            <a:r>
              <a:rPr lang="es-MX" sz="1600" dirty="0">
                <a:latin typeface="Roboto" panose="02000000000000000000" pitchFamily="2" charset="0"/>
                <a:ea typeface="Roboto" panose="02000000000000000000" pitchFamily="2" charset="0"/>
              </a:rPr>
              <a:t>Coordinación de lecturas y asignación de particiones</a:t>
            </a:r>
            <a:r>
              <a:rPr lang="es-MX" sz="1600" b="1" dirty="0">
                <a:latin typeface="Roboto" panose="02000000000000000000" pitchFamily="2" charset="0"/>
                <a:ea typeface="Roboto" panose="02000000000000000000" pitchFamily="2" charset="0"/>
              </a:rPr>
              <a:t>.</a:t>
            </a:r>
          </a:p>
          <a:p>
            <a:pPr marL="285750" indent="-285750">
              <a:lnSpc>
                <a:spcPct val="110000"/>
              </a:lnSpc>
            </a:pPr>
            <a:r>
              <a:rPr lang="es-MX" sz="1600" dirty="0">
                <a:latin typeface="Roboto" panose="02000000000000000000" pitchFamily="2" charset="0"/>
                <a:ea typeface="Roboto" panose="02000000000000000000" pitchFamily="2" charset="0"/>
              </a:rPr>
              <a:t>Mantenimiento del estado de la partición</a:t>
            </a:r>
          </a:p>
          <a:p>
            <a:pPr marL="285750" indent="-285750">
              <a:lnSpc>
                <a:spcPct val="110000"/>
              </a:lnSpc>
            </a:pPr>
            <a:r>
              <a:rPr lang="es-MX" sz="1600" dirty="0">
                <a:latin typeface="Roboto" panose="02000000000000000000" pitchFamily="2" charset="0"/>
                <a:ea typeface="Roboto" panose="02000000000000000000" pitchFamily="2" charset="0"/>
              </a:rPr>
              <a:t>Manejo de fallos</a:t>
            </a:r>
            <a:endParaRPr lang="es-MX" sz="1800" b="1" dirty="0">
              <a:latin typeface="Roboto" panose="02000000000000000000" pitchFamily="2" charset="0"/>
              <a:ea typeface="Roboto" panose="02000000000000000000" pitchFamily="2" charset="0"/>
            </a:endParaRPr>
          </a:p>
        </p:txBody>
      </p:sp>
      <p:sp>
        <p:nvSpPr>
          <p:cNvPr id="14" name="CuadroTexto 13">
            <a:extLst>
              <a:ext uri="{FF2B5EF4-FFF2-40B4-BE49-F238E27FC236}">
                <a16:creationId xmlns:a16="http://schemas.microsoft.com/office/drawing/2014/main" id="{24D55166-8F4F-4D07-B5A2-84BF0875B26C}"/>
              </a:ext>
            </a:extLst>
          </p:cNvPr>
          <p:cNvSpPr txBox="1"/>
          <p:nvPr/>
        </p:nvSpPr>
        <p:spPr>
          <a:xfrm>
            <a:off x="5963138" y="1869905"/>
            <a:ext cx="3884247" cy="400110"/>
          </a:xfrm>
          <a:prstGeom prst="rect">
            <a:avLst/>
          </a:prstGeom>
          <a:noFill/>
        </p:spPr>
        <p:txBody>
          <a:bodyPr wrap="square" rtlCol="0">
            <a:spAutoFit/>
          </a:bodyPr>
          <a:lstStyle/>
          <a:p>
            <a:pPr algn="ctr"/>
            <a:r>
              <a:rPr lang="es-CO" sz="2000" b="1" dirty="0">
                <a:latin typeface="Roboto" panose="02000000000000000000" pitchFamily="2" charset="0"/>
                <a:ea typeface="Roboto" panose="02000000000000000000" pitchFamily="2" charset="0"/>
              </a:rPr>
              <a:t>Funciones y responsabilidades</a:t>
            </a:r>
          </a:p>
        </p:txBody>
      </p:sp>
      <p:sp>
        <p:nvSpPr>
          <p:cNvPr id="15" name="CuadroTexto 14">
            <a:extLst>
              <a:ext uri="{FF2B5EF4-FFF2-40B4-BE49-F238E27FC236}">
                <a16:creationId xmlns:a16="http://schemas.microsoft.com/office/drawing/2014/main" id="{5682339C-57F7-461E-84E2-08B6A5BF3E04}"/>
              </a:ext>
            </a:extLst>
          </p:cNvPr>
          <p:cNvSpPr txBox="1"/>
          <p:nvPr/>
        </p:nvSpPr>
        <p:spPr>
          <a:xfrm>
            <a:off x="896763" y="6055237"/>
            <a:ext cx="8785052" cy="523220"/>
          </a:xfrm>
          <a:prstGeom prst="rect">
            <a:avLst/>
          </a:prstGeom>
          <a:noFill/>
        </p:spPr>
        <p:txBody>
          <a:bodyPr wrap="square">
            <a:spAutoFit/>
          </a:bodyPr>
          <a:lstStyle/>
          <a:p>
            <a:pPr algn="ctr"/>
            <a:r>
              <a:rPr lang="es-MX" sz="1400" b="0" i="1" dirty="0">
                <a:effectLst/>
                <a:latin typeface="Roboto" panose="02000000000000000000" pitchFamily="2" charset="0"/>
                <a:ea typeface="Roboto" panose="02000000000000000000" pitchFamily="2" charset="0"/>
              </a:rPr>
              <a:t>Es importante tener en cuenta que cada partición tiene su propio </a:t>
            </a:r>
            <a:r>
              <a:rPr lang="es-MX" sz="1400" b="0" i="1" dirty="0" err="1">
                <a:effectLst/>
                <a:latin typeface="Roboto" panose="02000000000000000000" pitchFamily="2" charset="0"/>
                <a:ea typeface="Roboto" panose="02000000000000000000" pitchFamily="2" charset="0"/>
              </a:rPr>
              <a:t>broker</a:t>
            </a:r>
            <a:r>
              <a:rPr lang="es-MX" sz="1400" b="0" i="1" dirty="0">
                <a:effectLst/>
                <a:latin typeface="Roboto" panose="02000000000000000000" pitchFamily="2" charset="0"/>
                <a:ea typeface="Roboto" panose="02000000000000000000" pitchFamily="2" charset="0"/>
              </a:rPr>
              <a:t> líder. Dado que un tema puede tener múltiples particiones, también puede haber múltiples </a:t>
            </a:r>
            <a:r>
              <a:rPr lang="es-MX" sz="1400" b="0" i="1" dirty="0" err="1">
                <a:effectLst/>
                <a:latin typeface="Roboto" panose="02000000000000000000" pitchFamily="2" charset="0"/>
                <a:ea typeface="Roboto" panose="02000000000000000000" pitchFamily="2" charset="0"/>
              </a:rPr>
              <a:t>brokers</a:t>
            </a:r>
            <a:r>
              <a:rPr lang="es-MX" sz="1400" b="0" i="1" dirty="0">
                <a:effectLst/>
                <a:latin typeface="Roboto" panose="02000000000000000000" pitchFamily="2" charset="0"/>
                <a:ea typeface="Roboto" panose="02000000000000000000" pitchFamily="2" charset="0"/>
              </a:rPr>
              <a:t> líderes en un clúster de Kafka.</a:t>
            </a:r>
            <a:endParaRPr lang="es-CO" sz="1400" i="1" dirty="0">
              <a:latin typeface="Roboto" panose="02000000000000000000" pitchFamily="2" charset="0"/>
              <a:ea typeface="Roboto" panose="02000000000000000000" pitchFamily="2" charset="0"/>
            </a:endParaRPr>
          </a:p>
        </p:txBody>
      </p:sp>
      <p:sp>
        <p:nvSpPr>
          <p:cNvPr id="11" name="Título 1">
            <a:extLst>
              <a:ext uri="{FF2B5EF4-FFF2-40B4-BE49-F238E27FC236}">
                <a16:creationId xmlns:a16="http://schemas.microsoft.com/office/drawing/2014/main" id="{8A2EFDDF-CBF7-479E-9EB9-9295E0516C92}"/>
              </a:ext>
            </a:extLst>
          </p:cNvPr>
          <p:cNvSpPr>
            <a:spLocks noGrp="1"/>
          </p:cNvSpPr>
          <p:nvPr>
            <p:ph type="title"/>
          </p:nvPr>
        </p:nvSpPr>
        <p:spPr>
          <a:xfrm>
            <a:off x="4157783" y="337043"/>
            <a:ext cx="8034217" cy="586153"/>
          </a:xfrm>
        </p:spPr>
        <p:txBody>
          <a:bodyPr>
            <a:noAutofit/>
          </a:bodyPr>
          <a:lstStyle/>
          <a:p>
            <a:r>
              <a:rPr lang="es-CO" sz="3200" dirty="0">
                <a:solidFill>
                  <a:schemeClr val="tx2"/>
                </a:solidFill>
                <a:latin typeface="Arial Black" panose="020B0A04020102020204" pitchFamily="34" charset="0"/>
              </a:rPr>
              <a:t>Gestión de temas y particiones</a:t>
            </a:r>
          </a:p>
        </p:txBody>
      </p:sp>
    </p:spTree>
    <p:extLst>
      <p:ext uri="{BB962C8B-B14F-4D97-AF65-F5344CB8AC3E}">
        <p14:creationId xmlns:p14="http://schemas.microsoft.com/office/powerpoint/2010/main" val="117571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157782" y="205545"/>
            <a:ext cx="8034217" cy="586153"/>
          </a:xfrm>
        </p:spPr>
        <p:txBody>
          <a:bodyPr>
            <a:noAutofit/>
          </a:bodyPr>
          <a:lstStyle/>
          <a:p>
            <a:r>
              <a:rPr lang="es-CO" sz="3600" dirty="0">
                <a:solidFill>
                  <a:schemeClr val="tx2"/>
                </a:solidFill>
                <a:latin typeface="Arial Black" panose="020B0A04020102020204" pitchFamily="34" charset="0"/>
              </a:rPr>
              <a:t>Productores y consumidores</a:t>
            </a:r>
          </a:p>
        </p:txBody>
      </p:sp>
      <p:pic>
        <p:nvPicPr>
          <p:cNvPr id="9" name="Imagen 8">
            <a:extLst>
              <a:ext uri="{FF2B5EF4-FFF2-40B4-BE49-F238E27FC236}">
                <a16:creationId xmlns:a16="http://schemas.microsoft.com/office/drawing/2014/main" id="{395ECAD7-C714-456F-A177-3D46E2D24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470" y="2472790"/>
            <a:ext cx="6342857" cy="3571429"/>
          </a:xfrm>
          <a:prstGeom prst="rect">
            <a:avLst/>
          </a:prstGeom>
        </p:spPr>
      </p:pic>
      <p:sp>
        <p:nvSpPr>
          <p:cNvPr id="13" name="CuadroTexto 12">
            <a:extLst>
              <a:ext uri="{FF2B5EF4-FFF2-40B4-BE49-F238E27FC236}">
                <a16:creationId xmlns:a16="http://schemas.microsoft.com/office/drawing/2014/main" id="{B5D3A31E-77CC-416A-AEEA-9E94B1DEEA0C}"/>
              </a:ext>
            </a:extLst>
          </p:cNvPr>
          <p:cNvSpPr txBox="1"/>
          <p:nvPr/>
        </p:nvSpPr>
        <p:spPr>
          <a:xfrm>
            <a:off x="2124470" y="1367135"/>
            <a:ext cx="6847591" cy="830997"/>
          </a:xfrm>
          <a:prstGeom prst="rect">
            <a:avLst/>
          </a:prstGeom>
          <a:noFill/>
        </p:spPr>
        <p:txBody>
          <a:bodyPr wrap="square">
            <a:spAutoFit/>
          </a:bodyPr>
          <a:lstStyle/>
          <a:p>
            <a:pPr algn="ctr"/>
            <a:r>
              <a:rPr lang="es-MX" sz="1600" b="1" i="1" dirty="0">
                <a:effectLst/>
                <a:latin typeface="Roboto" panose="02000000000000000000" pitchFamily="2" charset="0"/>
                <a:ea typeface="Roboto" panose="02000000000000000000" pitchFamily="2" charset="0"/>
              </a:rPr>
              <a:t>Los productores son los encargados de enviar mensajes a Kafka. Establecen una conexión con el clúster de Kafka y envían los mensajes a los temas mediante solicitudes de escritura</a:t>
            </a:r>
            <a:endParaRPr lang="es-CO" sz="1600" b="1" i="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890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D85479AD-9157-409E-A8CA-6B5343C49E15}"/>
              </a:ext>
            </a:extLst>
          </p:cNvPr>
          <p:cNvSpPr txBox="1">
            <a:spLocks/>
          </p:cNvSpPr>
          <p:nvPr/>
        </p:nvSpPr>
        <p:spPr>
          <a:xfrm>
            <a:off x="4157783" y="307145"/>
            <a:ext cx="8034217" cy="5861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a:solidFill>
                  <a:schemeClr val="tx2"/>
                </a:solidFill>
                <a:latin typeface="Arial Black" panose="020B0A04020102020204" pitchFamily="34" charset="0"/>
              </a:rPr>
              <a:t>Productores y consumidores</a:t>
            </a:r>
          </a:p>
        </p:txBody>
      </p:sp>
      <p:sp>
        <p:nvSpPr>
          <p:cNvPr id="9" name="Marcador de texto 3">
            <a:extLst>
              <a:ext uri="{FF2B5EF4-FFF2-40B4-BE49-F238E27FC236}">
                <a16:creationId xmlns:a16="http://schemas.microsoft.com/office/drawing/2014/main" id="{0D82E934-AF57-484E-801F-BB04D4E51193}"/>
              </a:ext>
            </a:extLst>
          </p:cNvPr>
          <p:cNvSpPr txBox="1">
            <a:spLocks/>
          </p:cNvSpPr>
          <p:nvPr/>
        </p:nvSpPr>
        <p:spPr>
          <a:xfrm>
            <a:off x="214473" y="1769647"/>
            <a:ext cx="4420050" cy="465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800" dirty="0">
                <a:latin typeface="Roboto" panose="02000000000000000000" pitchFamily="2" charset="0"/>
                <a:ea typeface="Roboto" panose="02000000000000000000" pitchFamily="2" charset="0"/>
              </a:rPr>
              <a:t>Pueden enviar datos de manera síncrona o asíncrona.</a:t>
            </a:r>
          </a:p>
          <a:p>
            <a:pPr marL="285750" indent="-285750">
              <a:lnSpc>
                <a:spcPct val="110000"/>
              </a:lnSpc>
            </a:pPr>
            <a:r>
              <a:rPr lang="es-MX" sz="1800" dirty="0">
                <a:latin typeface="Roboto" panose="02000000000000000000" pitchFamily="2" charset="0"/>
                <a:ea typeface="Roboto" panose="02000000000000000000" pitchFamily="2" charset="0"/>
              </a:rPr>
              <a:t>Los temas representan la forma en que los datos se organizan y se etiquetan en Kafka.</a:t>
            </a:r>
          </a:p>
          <a:p>
            <a:pPr marL="285750" indent="-285750">
              <a:lnSpc>
                <a:spcPct val="110000"/>
              </a:lnSpc>
            </a:pPr>
            <a:r>
              <a:rPr lang="es-MX" sz="1800" dirty="0">
                <a:latin typeface="Roboto" panose="02000000000000000000" pitchFamily="2" charset="0"/>
                <a:ea typeface="Roboto" panose="02000000000000000000" pitchFamily="2" charset="0"/>
              </a:rPr>
              <a:t>Las solicitudes de escritura se realizan a través de la </a:t>
            </a:r>
            <a:r>
              <a:rPr lang="es-MX" sz="1800" b="1" dirty="0">
                <a:latin typeface="Roboto" panose="02000000000000000000" pitchFamily="2" charset="0"/>
                <a:ea typeface="Roboto" panose="02000000000000000000" pitchFamily="2" charset="0"/>
              </a:rPr>
              <a:t>API de productores.</a:t>
            </a:r>
          </a:p>
          <a:p>
            <a:pPr marL="285750" indent="-285750">
              <a:lnSpc>
                <a:spcPct val="110000"/>
              </a:lnSpc>
            </a:pPr>
            <a:r>
              <a:rPr lang="es-MX" sz="1800" dirty="0">
                <a:latin typeface="Roboto" panose="02000000000000000000" pitchFamily="2" charset="0"/>
                <a:ea typeface="Roboto" panose="02000000000000000000" pitchFamily="2" charset="0"/>
              </a:rPr>
              <a:t>Cada mensaje enviado contiene datos y metadatos.</a:t>
            </a:r>
          </a:p>
        </p:txBody>
      </p:sp>
      <p:sp>
        <p:nvSpPr>
          <p:cNvPr id="10" name="CuadroTexto 9">
            <a:extLst>
              <a:ext uri="{FF2B5EF4-FFF2-40B4-BE49-F238E27FC236}">
                <a16:creationId xmlns:a16="http://schemas.microsoft.com/office/drawing/2014/main" id="{6B289664-3463-4D68-99EA-97677DE1A945}"/>
              </a:ext>
            </a:extLst>
          </p:cNvPr>
          <p:cNvSpPr txBox="1"/>
          <p:nvPr/>
        </p:nvSpPr>
        <p:spPr>
          <a:xfrm>
            <a:off x="1043470" y="1246427"/>
            <a:ext cx="2324961" cy="523220"/>
          </a:xfrm>
          <a:prstGeom prst="rect">
            <a:avLst/>
          </a:prstGeom>
          <a:noFill/>
        </p:spPr>
        <p:txBody>
          <a:bodyPr wrap="square" rtlCol="0">
            <a:spAutoFit/>
          </a:bodyPr>
          <a:lstStyle/>
          <a:p>
            <a:pPr algn="ctr"/>
            <a:r>
              <a:rPr lang="es-CO" sz="2800" b="1" dirty="0">
                <a:latin typeface="Roboto" panose="02000000000000000000" pitchFamily="2" charset="0"/>
                <a:ea typeface="Roboto" panose="02000000000000000000" pitchFamily="2" charset="0"/>
              </a:rPr>
              <a:t>Productores</a:t>
            </a:r>
          </a:p>
        </p:txBody>
      </p:sp>
      <p:sp>
        <p:nvSpPr>
          <p:cNvPr id="11" name="Marcador de texto 3">
            <a:extLst>
              <a:ext uri="{FF2B5EF4-FFF2-40B4-BE49-F238E27FC236}">
                <a16:creationId xmlns:a16="http://schemas.microsoft.com/office/drawing/2014/main" id="{7C39271B-2683-4900-B33F-CC1E06A26562}"/>
              </a:ext>
            </a:extLst>
          </p:cNvPr>
          <p:cNvSpPr txBox="1">
            <a:spLocks/>
          </p:cNvSpPr>
          <p:nvPr/>
        </p:nvSpPr>
        <p:spPr>
          <a:xfrm>
            <a:off x="5267119" y="1711032"/>
            <a:ext cx="4420050" cy="465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800" dirty="0">
                <a:latin typeface="Roboto" panose="02000000000000000000" pitchFamily="2" charset="0"/>
                <a:ea typeface="Roboto" panose="02000000000000000000" pitchFamily="2" charset="0"/>
              </a:rPr>
              <a:t>Se conectan al clúster de Kafka y realizan solicitudes de lectura en las particiones correspondientes.</a:t>
            </a:r>
          </a:p>
          <a:p>
            <a:pPr marL="285750" indent="-285750">
              <a:lnSpc>
                <a:spcPct val="110000"/>
              </a:lnSpc>
            </a:pPr>
            <a:r>
              <a:rPr lang="es-MX" sz="1800" dirty="0">
                <a:latin typeface="Roboto" panose="02000000000000000000" pitchFamily="2" charset="0"/>
                <a:ea typeface="Roboto" panose="02000000000000000000" pitchFamily="2" charset="0"/>
              </a:rPr>
              <a:t>Lee y procesa mensajes de uno o más temas.</a:t>
            </a:r>
          </a:p>
          <a:p>
            <a:pPr marL="285750" indent="-285750">
              <a:lnSpc>
                <a:spcPct val="110000"/>
              </a:lnSpc>
            </a:pPr>
            <a:r>
              <a:rPr lang="es-MX" sz="1800" dirty="0">
                <a:latin typeface="Roboto" panose="02000000000000000000" pitchFamily="2" charset="0"/>
                <a:ea typeface="Roboto" panose="02000000000000000000" pitchFamily="2" charset="0"/>
              </a:rPr>
              <a:t>Kafka permite tener grupos de consumidores, lo que permite escalar horizontalmente y distribuir la carga entre múltiples consumidores.</a:t>
            </a:r>
            <a:endParaRPr lang="es-CO" sz="900" dirty="0"/>
          </a:p>
        </p:txBody>
      </p:sp>
      <p:sp>
        <p:nvSpPr>
          <p:cNvPr id="12" name="CuadroTexto 11">
            <a:extLst>
              <a:ext uri="{FF2B5EF4-FFF2-40B4-BE49-F238E27FC236}">
                <a16:creationId xmlns:a16="http://schemas.microsoft.com/office/drawing/2014/main" id="{7B2E029F-F551-4263-B8EE-C87966728D2C}"/>
              </a:ext>
            </a:extLst>
          </p:cNvPr>
          <p:cNvSpPr txBox="1"/>
          <p:nvPr/>
        </p:nvSpPr>
        <p:spPr>
          <a:xfrm>
            <a:off x="6277185" y="1187812"/>
            <a:ext cx="2718323" cy="523220"/>
          </a:xfrm>
          <a:prstGeom prst="rect">
            <a:avLst/>
          </a:prstGeom>
          <a:noFill/>
        </p:spPr>
        <p:txBody>
          <a:bodyPr wrap="square" rtlCol="0">
            <a:spAutoFit/>
          </a:bodyPr>
          <a:lstStyle/>
          <a:p>
            <a:pPr algn="ctr"/>
            <a:r>
              <a:rPr lang="es-CO" sz="2800" b="1" dirty="0">
                <a:latin typeface="Roboto" panose="02000000000000000000" pitchFamily="2" charset="0"/>
                <a:ea typeface="Roboto" panose="02000000000000000000" pitchFamily="2" charset="0"/>
              </a:rPr>
              <a:t>Consumidores</a:t>
            </a:r>
          </a:p>
        </p:txBody>
      </p:sp>
      <p:pic>
        <p:nvPicPr>
          <p:cNvPr id="13" name="Imagen 12">
            <a:extLst>
              <a:ext uri="{FF2B5EF4-FFF2-40B4-BE49-F238E27FC236}">
                <a16:creationId xmlns:a16="http://schemas.microsoft.com/office/drawing/2014/main" id="{9E0E3BC0-703E-4A4B-AD8E-077D10EA9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603" y="4838359"/>
            <a:ext cx="5128604" cy="1876766"/>
          </a:xfrm>
          <a:prstGeom prst="rect">
            <a:avLst/>
          </a:prstGeom>
        </p:spPr>
      </p:pic>
    </p:spTree>
    <p:extLst>
      <p:ext uri="{BB962C8B-B14F-4D97-AF65-F5344CB8AC3E}">
        <p14:creationId xmlns:p14="http://schemas.microsoft.com/office/powerpoint/2010/main" val="281230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Conector: curvado 86">
            <a:extLst>
              <a:ext uri="{FF2B5EF4-FFF2-40B4-BE49-F238E27FC236}">
                <a16:creationId xmlns:a16="http://schemas.microsoft.com/office/drawing/2014/main" id="{83CB3161-0BCE-4964-8D8E-A76E01B34936}"/>
              </a:ext>
            </a:extLst>
          </p:cNvPr>
          <p:cNvCxnSpPr>
            <a:cxnSpLocks/>
            <a:stCxn id="5" idx="2"/>
            <a:endCxn id="28" idx="1"/>
          </p:cNvCxnSpPr>
          <p:nvPr/>
        </p:nvCxnSpPr>
        <p:spPr>
          <a:xfrm rot="16200000" flipH="1">
            <a:off x="1250506" y="3635097"/>
            <a:ext cx="1415216" cy="175832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D85479AD-9157-409E-A8CA-6B5343C49E15}"/>
              </a:ext>
            </a:extLst>
          </p:cNvPr>
          <p:cNvSpPr txBox="1">
            <a:spLocks/>
          </p:cNvSpPr>
          <p:nvPr/>
        </p:nvSpPr>
        <p:spPr>
          <a:xfrm>
            <a:off x="4157783" y="307145"/>
            <a:ext cx="8034217" cy="5861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a:solidFill>
                  <a:schemeClr val="tx2"/>
                </a:solidFill>
                <a:latin typeface="Arial Black" panose="020B0A04020102020204" pitchFamily="34" charset="0"/>
              </a:rPr>
              <a:t>Productores y consumidores</a:t>
            </a:r>
          </a:p>
        </p:txBody>
      </p:sp>
      <p:sp>
        <p:nvSpPr>
          <p:cNvPr id="5" name="CuadroTexto 4">
            <a:extLst>
              <a:ext uri="{FF2B5EF4-FFF2-40B4-BE49-F238E27FC236}">
                <a16:creationId xmlns:a16="http://schemas.microsoft.com/office/drawing/2014/main" id="{E62F3FDE-C24D-49B1-A8E5-1E3E00F4F656}"/>
              </a:ext>
            </a:extLst>
          </p:cNvPr>
          <p:cNvSpPr txBox="1"/>
          <p:nvPr/>
        </p:nvSpPr>
        <p:spPr>
          <a:xfrm>
            <a:off x="535743" y="3498875"/>
            <a:ext cx="1086416" cy="307777"/>
          </a:xfrm>
          <a:prstGeom prst="rect">
            <a:avLst/>
          </a:prstGeom>
          <a:noFill/>
        </p:spPr>
        <p:txBody>
          <a:bodyPr wrap="square" rtlCol="0">
            <a:spAutoFit/>
          </a:bodyPr>
          <a:lstStyle/>
          <a:p>
            <a:pPr algn="ctr"/>
            <a:r>
              <a:rPr lang="es-CO" sz="1400" b="1" dirty="0">
                <a:latin typeface="Roboto" panose="02000000000000000000" pitchFamily="2" charset="0"/>
                <a:ea typeface="Roboto" panose="02000000000000000000" pitchFamily="2" charset="0"/>
              </a:rPr>
              <a:t>Mensaje</a:t>
            </a:r>
          </a:p>
        </p:txBody>
      </p:sp>
      <p:sp>
        <p:nvSpPr>
          <p:cNvPr id="24" name="CuadroTexto 23">
            <a:extLst>
              <a:ext uri="{FF2B5EF4-FFF2-40B4-BE49-F238E27FC236}">
                <a16:creationId xmlns:a16="http://schemas.microsoft.com/office/drawing/2014/main" id="{0934F816-49C6-4540-9EDA-3AB96FF999E5}"/>
              </a:ext>
            </a:extLst>
          </p:cNvPr>
          <p:cNvSpPr txBox="1"/>
          <p:nvPr/>
        </p:nvSpPr>
        <p:spPr>
          <a:xfrm>
            <a:off x="2970255" y="2262174"/>
            <a:ext cx="1835611" cy="307777"/>
          </a:xfrm>
          <a:prstGeom prst="rect">
            <a:avLst/>
          </a:prstGeom>
          <a:noFill/>
        </p:spPr>
        <p:txBody>
          <a:bodyPr wrap="square" rtlCol="0">
            <a:spAutoFit/>
          </a:bodyPr>
          <a:lstStyle/>
          <a:p>
            <a:pPr algn="ctr"/>
            <a:r>
              <a:rPr lang="es-CO" sz="1400" b="1" dirty="0">
                <a:latin typeface="Roboto" panose="02000000000000000000" pitchFamily="2" charset="0"/>
                <a:ea typeface="Roboto" panose="02000000000000000000" pitchFamily="2" charset="0"/>
              </a:rPr>
              <a:t>Particionamiento</a:t>
            </a:r>
          </a:p>
        </p:txBody>
      </p:sp>
      <p:sp>
        <p:nvSpPr>
          <p:cNvPr id="26" name="CuadroTexto 25">
            <a:extLst>
              <a:ext uri="{FF2B5EF4-FFF2-40B4-BE49-F238E27FC236}">
                <a16:creationId xmlns:a16="http://schemas.microsoft.com/office/drawing/2014/main" id="{421A0B29-0D06-4974-861F-1DF7972E4A2D}"/>
              </a:ext>
            </a:extLst>
          </p:cNvPr>
          <p:cNvSpPr txBox="1"/>
          <p:nvPr/>
        </p:nvSpPr>
        <p:spPr>
          <a:xfrm>
            <a:off x="5779079" y="3372584"/>
            <a:ext cx="1357629" cy="307777"/>
          </a:xfrm>
          <a:prstGeom prst="rect">
            <a:avLst/>
          </a:prstGeom>
          <a:noFill/>
        </p:spPr>
        <p:txBody>
          <a:bodyPr wrap="square" rtlCol="0">
            <a:spAutoFit/>
          </a:bodyPr>
          <a:lstStyle/>
          <a:p>
            <a:pPr algn="ctr"/>
            <a:r>
              <a:rPr lang="es-CO" sz="1400" b="1" dirty="0" err="1">
                <a:latin typeface="Roboto" panose="02000000000000000000" pitchFamily="2" charset="0"/>
                <a:ea typeface="Roboto" panose="02000000000000000000" pitchFamily="2" charset="0"/>
              </a:rPr>
              <a:t>Broker</a:t>
            </a:r>
            <a:r>
              <a:rPr lang="es-CO" sz="1400" b="1" dirty="0">
                <a:latin typeface="Roboto" panose="02000000000000000000" pitchFamily="2" charset="0"/>
                <a:ea typeface="Roboto" panose="02000000000000000000" pitchFamily="2" charset="0"/>
              </a:rPr>
              <a:t> líder</a:t>
            </a:r>
          </a:p>
        </p:txBody>
      </p:sp>
      <p:sp>
        <p:nvSpPr>
          <p:cNvPr id="28" name="CuadroTexto 27">
            <a:extLst>
              <a:ext uri="{FF2B5EF4-FFF2-40B4-BE49-F238E27FC236}">
                <a16:creationId xmlns:a16="http://schemas.microsoft.com/office/drawing/2014/main" id="{08A44933-9C33-4893-9410-C779A46A9F9A}"/>
              </a:ext>
            </a:extLst>
          </p:cNvPr>
          <p:cNvSpPr txBox="1"/>
          <p:nvPr/>
        </p:nvSpPr>
        <p:spPr>
          <a:xfrm>
            <a:off x="2837277" y="5067979"/>
            <a:ext cx="2101569" cy="307777"/>
          </a:xfrm>
          <a:prstGeom prst="rect">
            <a:avLst/>
          </a:prstGeom>
          <a:noFill/>
        </p:spPr>
        <p:txBody>
          <a:bodyPr wrap="square" rtlCol="0">
            <a:spAutoFit/>
          </a:bodyPr>
          <a:lstStyle/>
          <a:p>
            <a:pPr algn="ctr"/>
            <a:r>
              <a:rPr lang="es-CO" sz="1400" b="1" dirty="0">
                <a:latin typeface="Roboto" panose="02000000000000000000" pitchFamily="2" charset="0"/>
                <a:ea typeface="Roboto" panose="02000000000000000000" pitchFamily="2" charset="0"/>
              </a:rPr>
              <a:t>Balanceo de carga</a:t>
            </a:r>
          </a:p>
        </p:txBody>
      </p:sp>
      <p:sp>
        <p:nvSpPr>
          <p:cNvPr id="30" name="CuadroTexto 29">
            <a:extLst>
              <a:ext uri="{FF2B5EF4-FFF2-40B4-BE49-F238E27FC236}">
                <a16:creationId xmlns:a16="http://schemas.microsoft.com/office/drawing/2014/main" id="{7F5C1D3B-1FEF-4410-9DDD-811DE6191DE2}"/>
              </a:ext>
            </a:extLst>
          </p:cNvPr>
          <p:cNvSpPr txBox="1"/>
          <p:nvPr/>
        </p:nvSpPr>
        <p:spPr>
          <a:xfrm>
            <a:off x="8116518" y="2181268"/>
            <a:ext cx="1536410" cy="307777"/>
          </a:xfrm>
          <a:prstGeom prst="rect">
            <a:avLst/>
          </a:prstGeom>
          <a:noFill/>
        </p:spPr>
        <p:txBody>
          <a:bodyPr wrap="square" rtlCol="0">
            <a:spAutoFit/>
          </a:bodyPr>
          <a:lstStyle/>
          <a:p>
            <a:pPr algn="ctr"/>
            <a:r>
              <a:rPr lang="es-CO" sz="1400" b="1" dirty="0">
                <a:latin typeface="Roboto" panose="02000000000000000000" pitchFamily="2" charset="0"/>
                <a:ea typeface="Roboto" panose="02000000000000000000" pitchFamily="2" charset="0"/>
              </a:rPr>
              <a:t>Confirmación</a:t>
            </a:r>
          </a:p>
        </p:txBody>
      </p:sp>
      <p:sp>
        <p:nvSpPr>
          <p:cNvPr id="32" name="CuadroTexto 31">
            <a:extLst>
              <a:ext uri="{FF2B5EF4-FFF2-40B4-BE49-F238E27FC236}">
                <a16:creationId xmlns:a16="http://schemas.microsoft.com/office/drawing/2014/main" id="{3E516C0F-383B-4B57-BD35-B1C45A0AC5AB}"/>
              </a:ext>
            </a:extLst>
          </p:cNvPr>
          <p:cNvSpPr txBox="1"/>
          <p:nvPr/>
        </p:nvSpPr>
        <p:spPr>
          <a:xfrm>
            <a:off x="8048617" y="4544759"/>
            <a:ext cx="1672212" cy="523220"/>
          </a:xfrm>
          <a:prstGeom prst="rect">
            <a:avLst/>
          </a:prstGeom>
          <a:noFill/>
        </p:spPr>
        <p:txBody>
          <a:bodyPr wrap="square" rtlCol="0">
            <a:spAutoFit/>
          </a:bodyPr>
          <a:lstStyle/>
          <a:p>
            <a:pPr algn="ctr"/>
            <a:r>
              <a:rPr lang="es-CO" sz="1400" b="1" dirty="0">
                <a:latin typeface="Roboto" panose="02000000000000000000" pitchFamily="2" charset="0"/>
                <a:ea typeface="Roboto" panose="02000000000000000000" pitchFamily="2" charset="0"/>
              </a:rPr>
              <a:t>Recuperación de errores</a:t>
            </a:r>
          </a:p>
        </p:txBody>
      </p:sp>
      <p:grpSp>
        <p:nvGrpSpPr>
          <p:cNvPr id="45" name="Google Shape;8478;p154">
            <a:extLst>
              <a:ext uri="{FF2B5EF4-FFF2-40B4-BE49-F238E27FC236}">
                <a16:creationId xmlns:a16="http://schemas.microsoft.com/office/drawing/2014/main" id="{97F6300D-A10B-411F-8269-35C1A2FFAF42}"/>
              </a:ext>
            </a:extLst>
          </p:cNvPr>
          <p:cNvGrpSpPr/>
          <p:nvPr/>
        </p:nvGrpSpPr>
        <p:grpSpPr>
          <a:xfrm>
            <a:off x="3583008" y="2680088"/>
            <a:ext cx="610104" cy="674353"/>
            <a:chOff x="-35481425" y="3202075"/>
            <a:chExt cx="291450" cy="291450"/>
          </a:xfrm>
          <a:solidFill>
            <a:srgbClr val="FF0000"/>
          </a:solidFill>
        </p:grpSpPr>
        <p:sp>
          <p:nvSpPr>
            <p:cNvPr id="46" name="Google Shape;8479;p154">
              <a:extLst>
                <a:ext uri="{FF2B5EF4-FFF2-40B4-BE49-F238E27FC236}">
                  <a16:creationId xmlns:a16="http://schemas.microsoft.com/office/drawing/2014/main" id="{3F798736-19A7-4948-9ADA-9FF1666FED28}"/>
                </a:ext>
              </a:extLst>
            </p:cNvPr>
            <p:cNvSpPr/>
            <p:nvPr/>
          </p:nvSpPr>
          <p:spPr>
            <a:xfrm>
              <a:off x="-35414475" y="3304600"/>
              <a:ext cx="154400" cy="85975"/>
            </a:xfrm>
            <a:custGeom>
              <a:avLst/>
              <a:gdLst/>
              <a:ahLst/>
              <a:cxnLst/>
              <a:rect l="l" t="t" r="r" b="b"/>
              <a:pathLst>
                <a:path w="6176" h="3439" extrusionOk="0">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80;p154">
              <a:extLst>
                <a:ext uri="{FF2B5EF4-FFF2-40B4-BE49-F238E27FC236}">
                  <a16:creationId xmlns:a16="http://schemas.microsoft.com/office/drawing/2014/main" id="{BA62F345-8A18-4085-8C7E-5EF74963B28A}"/>
                </a:ext>
              </a:extLst>
            </p:cNvPr>
            <p:cNvSpPr/>
            <p:nvPr/>
          </p:nvSpPr>
          <p:spPr>
            <a:xfrm>
              <a:off x="-35413700" y="3202075"/>
              <a:ext cx="34700" cy="103200"/>
            </a:xfrm>
            <a:custGeom>
              <a:avLst/>
              <a:gdLst/>
              <a:ahLst/>
              <a:cxnLst/>
              <a:rect l="l" t="t" r="r" b="b"/>
              <a:pathLst>
                <a:path w="1388" h="4128" extrusionOk="0">
                  <a:moveTo>
                    <a:pt x="1" y="0"/>
                  </a:moveTo>
                  <a:lnTo>
                    <a:pt x="1" y="4127"/>
                  </a:lnTo>
                  <a:lnTo>
                    <a:pt x="348" y="4127"/>
                  </a:lnTo>
                  <a:cubicBezTo>
                    <a:pt x="915" y="4127"/>
                    <a:pt x="1387" y="3655"/>
                    <a:pt x="1387" y="3088"/>
                  </a:cubicBezTo>
                  <a:lnTo>
                    <a:pt x="1387" y="1009"/>
                  </a:lnTo>
                  <a:cubicBezTo>
                    <a:pt x="1387" y="473"/>
                    <a:pt x="915"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81;p154">
              <a:extLst>
                <a:ext uri="{FF2B5EF4-FFF2-40B4-BE49-F238E27FC236}">
                  <a16:creationId xmlns:a16="http://schemas.microsoft.com/office/drawing/2014/main" id="{D7383805-FC70-4FE1-B5F2-4B6EDE821F8C}"/>
                </a:ext>
              </a:extLst>
            </p:cNvPr>
            <p:cNvSpPr/>
            <p:nvPr/>
          </p:nvSpPr>
          <p:spPr>
            <a:xfrm>
              <a:off x="-35413700" y="3389525"/>
              <a:ext cx="34700" cy="103250"/>
            </a:xfrm>
            <a:custGeom>
              <a:avLst/>
              <a:gdLst/>
              <a:ahLst/>
              <a:cxnLst/>
              <a:rect l="l" t="t" r="r" b="b"/>
              <a:pathLst>
                <a:path w="1388" h="4130" extrusionOk="0">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482;p154">
              <a:extLst>
                <a:ext uri="{FF2B5EF4-FFF2-40B4-BE49-F238E27FC236}">
                  <a16:creationId xmlns:a16="http://schemas.microsoft.com/office/drawing/2014/main" id="{2BE1FC62-BC8E-44AB-BB0D-3D6793A52D7F}"/>
                </a:ext>
              </a:extLst>
            </p:cNvPr>
            <p:cNvSpPr/>
            <p:nvPr/>
          </p:nvSpPr>
          <p:spPr>
            <a:xfrm>
              <a:off x="-35292400" y="3202075"/>
              <a:ext cx="33900" cy="103200"/>
            </a:xfrm>
            <a:custGeom>
              <a:avLst/>
              <a:gdLst/>
              <a:ahLst/>
              <a:cxnLst/>
              <a:rect l="l" t="t" r="r" b="b"/>
              <a:pathLst>
                <a:path w="1356" h="4128" extrusionOk="0">
                  <a:moveTo>
                    <a:pt x="1009" y="0"/>
                  </a:moveTo>
                  <a:cubicBezTo>
                    <a:pt x="473" y="0"/>
                    <a:pt x="1" y="473"/>
                    <a:pt x="1" y="1009"/>
                  </a:cubicBezTo>
                  <a:lnTo>
                    <a:pt x="1" y="3088"/>
                  </a:lnTo>
                  <a:cubicBezTo>
                    <a:pt x="1" y="3655"/>
                    <a:pt x="410" y="4127"/>
                    <a:pt x="1009" y="4127"/>
                  </a:cubicBezTo>
                  <a:lnTo>
                    <a:pt x="1355" y="4127"/>
                  </a:lnTo>
                  <a:lnTo>
                    <a:pt x="13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83;p154">
              <a:extLst>
                <a:ext uri="{FF2B5EF4-FFF2-40B4-BE49-F238E27FC236}">
                  <a16:creationId xmlns:a16="http://schemas.microsoft.com/office/drawing/2014/main" id="{BDD2061B-483F-4355-9EFD-2FCF260E5105}"/>
                </a:ext>
              </a:extLst>
            </p:cNvPr>
            <p:cNvSpPr/>
            <p:nvPr/>
          </p:nvSpPr>
          <p:spPr>
            <a:xfrm>
              <a:off x="-35241200" y="3202850"/>
              <a:ext cx="51225" cy="290675"/>
            </a:xfrm>
            <a:custGeom>
              <a:avLst/>
              <a:gdLst/>
              <a:ahLst/>
              <a:cxnLst/>
              <a:rect l="l" t="t" r="r" b="b"/>
              <a:pathLst>
                <a:path w="2049" h="11627" extrusionOk="0">
                  <a:moveTo>
                    <a:pt x="1" y="1"/>
                  </a:moveTo>
                  <a:lnTo>
                    <a:pt x="1" y="11626"/>
                  </a:lnTo>
                  <a:cubicBezTo>
                    <a:pt x="1135" y="11469"/>
                    <a:pt x="2048" y="10460"/>
                    <a:pt x="2048" y="9263"/>
                  </a:cubicBezTo>
                  <a:lnTo>
                    <a:pt x="2048" y="2395"/>
                  </a:lnTo>
                  <a:cubicBezTo>
                    <a:pt x="2048" y="1167"/>
                    <a:pt x="1135" y="158"/>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484;p154">
              <a:extLst>
                <a:ext uri="{FF2B5EF4-FFF2-40B4-BE49-F238E27FC236}">
                  <a16:creationId xmlns:a16="http://schemas.microsoft.com/office/drawing/2014/main" id="{4E8A54A8-73B9-4118-8DA1-F05E9D92B8A9}"/>
                </a:ext>
              </a:extLst>
            </p:cNvPr>
            <p:cNvSpPr/>
            <p:nvPr/>
          </p:nvSpPr>
          <p:spPr>
            <a:xfrm>
              <a:off x="-35292400" y="3389525"/>
              <a:ext cx="33900" cy="104000"/>
            </a:xfrm>
            <a:custGeom>
              <a:avLst/>
              <a:gdLst/>
              <a:ahLst/>
              <a:cxnLst/>
              <a:rect l="l" t="t" r="r" b="b"/>
              <a:pathLst>
                <a:path w="1356" h="4160" extrusionOk="0">
                  <a:moveTo>
                    <a:pt x="1009" y="1"/>
                  </a:moveTo>
                  <a:cubicBezTo>
                    <a:pt x="473" y="1"/>
                    <a:pt x="1" y="473"/>
                    <a:pt x="1" y="1040"/>
                  </a:cubicBezTo>
                  <a:lnTo>
                    <a:pt x="1" y="3119"/>
                  </a:lnTo>
                  <a:cubicBezTo>
                    <a:pt x="1" y="3718"/>
                    <a:pt x="410" y="4159"/>
                    <a:pt x="1009" y="4159"/>
                  </a:cubicBezTo>
                  <a:lnTo>
                    <a:pt x="1355" y="4159"/>
                  </a:lnTo>
                  <a:lnTo>
                    <a:pt x="135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485;p154">
              <a:extLst>
                <a:ext uri="{FF2B5EF4-FFF2-40B4-BE49-F238E27FC236}">
                  <a16:creationId xmlns:a16="http://schemas.microsoft.com/office/drawing/2014/main" id="{B2609937-7D30-46FA-AE88-8F6B48869C85}"/>
                </a:ext>
              </a:extLst>
            </p:cNvPr>
            <p:cNvSpPr/>
            <p:nvPr/>
          </p:nvSpPr>
          <p:spPr>
            <a:xfrm>
              <a:off x="-35481425" y="3202075"/>
              <a:ext cx="51225" cy="289875"/>
            </a:xfrm>
            <a:custGeom>
              <a:avLst/>
              <a:gdLst/>
              <a:ahLst/>
              <a:cxnLst/>
              <a:rect l="l" t="t" r="r" b="b"/>
              <a:pathLst>
                <a:path w="2049" h="11595" extrusionOk="0">
                  <a:moveTo>
                    <a:pt x="2048" y="0"/>
                  </a:moveTo>
                  <a:cubicBezTo>
                    <a:pt x="883" y="158"/>
                    <a:pt x="1" y="1166"/>
                    <a:pt x="1" y="2363"/>
                  </a:cubicBezTo>
                  <a:lnTo>
                    <a:pt x="1" y="9200"/>
                  </a:lnTo>
                  <a:cubicBezTo>
                    <a:pt x="1" y="10460"/>
                    <a:pt x="851" y="11437"/>
                    <a:pt x="2048" y="11594"/>
                  </a:cubicBezTo>
                  <a:lnTo>
                    <a:pt x="204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8490;p154">
            <a:extLst>
              <a:ext uri="{FF2B5EF4-FFF2-40B4-BE49-F238E27FC236}">
                <a16:creationId xmlns:a16="http://schemas.microsoft.com/office/drawing/2014/main" id="{CFF63730-A319-4AC6-BF63-F42D9F29C81B}"/>
              </a:ext>
            </a:extLst>
          </p:cNvPr>
          <p:cNvGrpSpPr/>
          <p:nvPr/>
        </p:nvGrpSpPr>
        <p:grpSpPr>
          <a:xfrm>
            <a:off x="3586972" y="5437463"/>
            <a:ext cx="707876" cy="768681"/>
            <a:chOff x="-35481425" y="3919600"/>
            <a:chExt cx="291450" cy="291425"/>
          </a:xfrm>
          <a:solidFill>
            <a:srgbClr val="FF0000"/>
          </a:solidFill>
        </p:grpSpPr>
        <p:sp>
          <p:nvSpPr>
            <p:cNvPr id="55" name="Google Shape;8491;p154">
              <a:extLst>
                <a:ext uri="{FF2B5EF4-FFF2-40B4-BE49-F238E27FC236}">
                  <a16:creationId xmlns:a16="http://schemas.microsoft.com/office/drawing/2014/main" id="{A80CB1D5-6A7B-463F-AC96-EA424344D9BB}"/>
                </a:ext>
              </a:extLst>
            </p:cNvPr>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492;p154">
              <a:extLst>
                <a:ext uri="{FF2B5EF4-FFF2-40B4-BE49-F238E27FC236}">
                  <a16:creationId xmlns:a16="http://schemas.microsoft.com/office/drawing/2014/main" id="{81FE435B-CDA9-4BC4-B751-9285A33BCA7D}"/>
                </a:ext>
              </a:extLst>
            </p:cNvPr>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493;p154">
              <a:extLst>
                <a:ext uri="{FF2B5EF4-FFF2-40B4-BE49-F238E27FC236}">
                  <a16:creationId xmlns:a16="http://schemas.microsoft.com/office/drawing/2014/main" id="{F62DE18C-0DDB-4803-8EF3-8F7DA2A088F9}"/>
                </a:ext>
              </a:extLst>
            </p:cNvPr>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94;p154">
              <a:extLst>
                <a:ext uri="{FF2B5EF4-FFF2-40B4-BE49-F238E27FC236}">
                  <a16:creationId xmlns:a16="http://schemas.microsoft.com/office/drawing/2014/main" id="{5ACF618E-2B64-4756-88F9-6AB4A0E61FBF}"/>
                </a:ext>
              </a:extLst>
            </p:cNvPr>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495;p154">
              <a:extLst>
                <a:ext uri="{FF2B5EF4-FFF2-40B4-BE49-F238E27FC236}">
                  <a16:creationId xmlns:a16="http://schemas.microsoft.com/office/drawing/2014/main" id="{ACCD9EAE-FD2B-461D-B5BF-85B7D7C1A185}"/>
                </a:ext>
              </a:extLst>
            </p:cNvPr>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496;p154">
              <a:extLst>
                <a:ext uri="{FF2B5EF4-FFF2-40B4-BE49-F238E27FC236}">
                  <a16:creationId xmlns:a16="http://schemas.microsoft.com/office/drawing/2014/main" id="{8C3D086D-DDCC-4836-BEF4-CFC024FB725A}"/>
                </a:ext>
              </a:extLst>
            </p:cNvPr>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497;p154">
              <a:extLst>
                <a:ext uri="{FF2B5EF4-FFF2-40B4-BE49-F238E27FC236}">
                  <a16:creationId xmlns:a16="http://schemas.microsoft.com/office/drawing/2014/main" id="{CF843785-EC31-4199-8BFA-19731488528A}"/>
                </a:ext>
              </a:extLst>
            </p:cNvPr>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498;p154">
              <a:extLst>
                <a:ext uri="{FF2B5EF4-FFF2-40B4-BE49-F238E27FC236}">
                  <a16:creationId xmlns:a16="http://schemas.microsoft.com/office/drawing/2014/main" id="{BCCB2B61-38E3-4976-B30D-3A7FA8A98EAF}"/>
                </a:ext>
              </a:extLst>
            </p:cNvPr>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8673;p154">
            <a:extLst>
              <a:ext uri="{FF2B5EF4-FFF2-40B4-BE49-F238E27FC236}">
                <a16:creationId xmlns:a16="http://schemas.microsoft.com/office/drawing/2014/main" id="{35BE301A-5AF9-4CFD-9553-516E816BF07D}"/>
              </a:ext>
            </a:extLst>
          </p:cNvPr>
          <p:cNvGrpSpPr/>
          <p:nvPr/>
        </p:nvGrpSpPr>
        <p:grpSpPr>
          <a:xfrm>
            <a:off x="6134100" y="3697506"/>
            <a:ext cx="581451" cy="605683"/>
            <a:chOff x="-32569575" y="3586425"/>
            <a:chExt cx="292225" cy="291450"/>
          </a:xfrm>
          <a:solidFill>
            <a:srgbClr val="FF0000"/>
          </a:solidFill>
        </p:grpSpPr>
        <p:sp>
          <p:nvSpPr>
            <p:cNvPr id="64" name="Google Shape;8674;p154">
              <a:extLst>
                <a:ext uri="{FF2B5EF4-FFF2-40B4-BE49-F238E27FC236}">
                  <a16:creationId xmlns:a16="http://schemas.microsoft.com/office/drawing/2014/main" id="{66358F02-6FF7-4AA7-99F0-0C0F289A74A2}"/>
                </a:ext>
              </a:extLst>
            </p:cNvPr>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675;p154">
              <a:extLst>
                <a:ext uri="{FF2B5EF4-FFF2-40B4-BE49-F238E27FC236}">
                  <a16:creationId xmlns:a16="http://schemas.microsoft.com/office/drawing/2014/main" id="{371C2862-FCE4-4FCF-B479-78FE443F1AA4}"/>
                </a:ext>
              </a:extLst>
            </p:cNvPr>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7201;p151">
            <a:extLst>
              <a:ext uri="{FF2B5EF4-FFF2-40B4-BE49-F238E27FC236}">
                <a16:creationId xmlns:a16="http://schemas.microsoft.com/office/drawing/2014/main" id="{1E236DE9-EABB-4D6C-B7AF-6E30C6FFA648}"/>
              </a:ext>
            </a:extLst>
          </p:cNvPr>
          <p:cNvGrpSpPr/>
          <p:nvPr/>
        </p:nvGrpSpPr>
        <p:grpSpPr>
          <a:xfrm>
            <a:off x="8659391" y="2496229"/>
            <a:ext cx="431020" cy="523220"/>
            <a:chOff x="3300325" y="249875"/>
            <a:chExt cx="433725" cy="480900"/>
          </a:xfrm>
          <a:solidFill>
            <a:srgbClr val="FF0000"/>
          </a:solidFill>
        </p:grpSpPr>
        <p:sp>
          <p:nvSpPr>
            <p:cNvPr id="67" name="Google Shape;7202;p151">
              <a:extLst>
                <a:ext uri="{FF2B5EF4-FFF2-40B4-BE49-F238E27FC236}">
                  <a16:creationId xmlns:a16="http://schemas.microsoft.com/office/drawing/2014/main" id="{CFD0A84F-7FFB-4D68-B02D-F137D7E8DEF0}"/>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7203;p151">
              <a:extLst>
                <a:ext uri="{FF2B5EF4-FFF2-40B4-BE49-F238E27FC236}">
                  <a16:creationId xmlns:a16="http://schemas.microsoft.com/office/drawing/2014/main" id="{7C306744-98F1-4CE0-8522-794EB1A004DF}"/>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7204;p151">
              <a:extLst>
                <a:ext uri="{FF2B5EF4-FFF2-40B4-BE49-F238E27FC236}">
                  <a16:creationId xmlns:a16="http://schemas.microsoft.com/office/drawing/2014/main" id="{E3A65EB5-08DB-4C8C-A1D9-0A58EA652241}"/>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7205;p151">
              <a:extLst>
                <a:ext uri="{FF2B5EF4-FFF2-40B4-BE49-F238E27FC236}">
                  <a16:creationId xmlns:a16="http://schemas.microsoft.com/office/drawing/2014/main" id="{26CDF958-78EA-4F3F-BE04-C40F36A95254}"/>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7206;p151">
              <a:extLst>
                <a:ext uri="{FF2B5EF4-FFF2-40B4-BE49-F238E27FC236}">
                  <a16:creationId xmlns:a16="http://schemas.microsoft.com/office/drawing/2014/main" id="{41B8B535-05DE-4A44-950B-7A3F7A3EC780}"/>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7207;p151">
              <a:extLst>
                <a:ext uri="{FF2B5EF4-FFF2-40B4-BE49-F238E27FC236}">
                  <a16:creationId xmlns:a16="http://schemas.microsoft.com/office/drawing/2014/main" id="{A3B986C0-A7D2-45DD-A302-4D37DFAEE708}"/>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 name="Google Shape;7491;p151">
            <a:extLst>
              <a:ext uri="{FF2B5EF4-FFF2-40B4-BE49-F238E27FC236}">
                <a16:creationId xmlns:a16="http://schemas.microsoft.com/office/drawing/2014/main" id="{493E27A7-7825-4B91-8933-70038E3E8D2D}"/>
              </a:ext>
            </a:extLst>
          </p:cNvPr>
          <p:cNvGrpSpPr/>
          <p:nvPr/>
        </p:nvGrpSpPr>
        <p:grpSpPr>
          <a:xfrm>
            <a:off x="8624991" y="5145783"/>
            <a:ext cx="597880" cy="520233"/>
            <a:chOff x="6218300" y="4416175"/>
            <a:chExt cx="516000" cy="448000"/>
          </a:xfrm>
          <a:solidFill>
            <a:srgbClr val="FF0000"/>
          </a:solidFill>
        </p:grpSpPr>
        <p:sp>
          <p:nvSpPr>
            <p:cNvPr id="74" name="Google Shape;7492;p151">
              <a:extLst>
                <a:ext uri="{FF2B5EF4-FFF2-40B4-BE49-F238E27FC236}">
                  <a16:creationId xmlns:a16="http://schemas.microsoft.com/office/drawing/2014/main" id="{BDC7CDE7-5BF0-4DC9-AE58-1D5034F4C4CA}"/>
                </a:ext>
              </a:extLst>
            </p:cNvPr>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7493;p151">
              <a:extLst>
                <a:ext uri="{FF2B5EF4-FFF2-40B4-BE49-F238E27FC236}">
                  <a16:creationId xmlns:a16="http://schemas.microsoft.com/office/drawing/2014/main" id="{C9047041-37F4-4DFD-A348-FF6A4874DF73}"/>
                </a:ext>
              </a:extLst>
            </p:cNvPr>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7494;p151">
              <a:extLst>
                <a:ext uri="{FF2B5EF4-FFF2-40B4-BE49-F238E27FC236}">
                  <a16:creationId xmlns:a16="http://schemas.microsoft.com/office/drawing/2014/main" id="{3F63BD82-1843-4549-B77D-2CE8DD161B54}"/>
                </a:ext>
              </a:extLst>
            </p:cNvPr>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7" name="Conector: curvado 76">
            <a:extLst>
              <a:ext uri="{FF2B5EF4-FFF2-40B4-BE49-F238E27FC236}">
                <a16:creationId xmlns:a16="http://schemas.microsoft.com/office/drawing/2014/main" id="{FBF60BD4-CD63-40A9-8258-9DF57F20F62C}"/>
              </a:ext>
            </a:extLst>
          </p:cNvPr>
          <p:cNvCxnSpPr>
            <a:cxnSpLocks/>
            <a:stCxn id="5" idx="0"/>
            <a:endCxn id="24" idx="1"/>
          </p:cNvCxnSpPr>
          <p:nvPr/>
        </p:nvCxnSpPr>
        <p:spPr>
          <a:xfrm rot="5400000" flipH="1" flipV="1">
            <a:off x="1483197" y="2011817"/>
            <a:ext cx="1082812" cy="18913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oogle Shape;8449;p154">
            <a:extLst>
              <a:ext uri="{FF2B5EF4-FFF2-40B4-BE49-F238E27FC236}">
                <a16:creationId xmlns:a16="http://schemas.microsoft.com/office/drawing/2014/main" id="{B9816C35-9092-4A43-B067-46B070474026}"/>
              </a:ext>
            </a:extLst>
          </p:cNvPr>
          <p:cNvGrpSpPr/>
          <p:nvPr/>
        </p:nvGrpSpPr>
        <p:grpSpPr>
          <a:xfrm>
            <a:off x="904980" y="3886447"/>
            <a:ext cx="536407" cy="570369"/>
            <a:chOff x="-34003850" y="3227275"/>
            <a:chExt cx="291450" cy="291450"/>
          </a:xfrm>
          <a:solidFill>
            <a:srgbClr val="FF0000"/>
          </a:solidFill>
        </p:grpSpPr>
        <p:sp>
          <p:nvSpPr>
            <p:cNvPr id="40" name="Google Shape;8450;p154">
              <a:extLst>
                <a:ext uri="{FF2B5EF4-FFF2-40B4-BE49-F238E27FC236}">
                  <a16:creationId xmlns:a16="http://schemas.microsoft.com/office/drawing/2014/main" id="{FDD0AB12-2731-43B8-8C24-E1EA6B4E97AD}"/>
                </a:ext>
              </a:extLst>
            </p:cNvPr>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1;p154">
              <a:extLst>
                <a:ext uri="{FF2B5EF4-FFF2-40B4-BE49-F238E27FC236}">
                  <a16:creationId xmlns:a16="http://schemas.microsoft.com/office/drawing/2014/main" id="{BAF46C74-491F-46A4-8183-3550202C2DC3}"/>
                </a:ext>
              </a:extLst>
            </p:cNvPr>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52;p154">
              <a:extLst>
                <a:ext uri="{FF2B5EF4-FFF2-40B4-BE49-F238E27FC236}">
                  <a16:creationId xmlns:a16="http://schemas.microsoft.com/office/drawing/2014/main" id="{79884245-F079-42DD-BDA0-B09448E10FD7}"/>
                </a:ext>
              </a:extLst>
            </p:cNvPr>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53;p154">
              <a:extLst>
                <a:ext uri="{FF2B5EF4-FFF2-40B4-BE49-F238E27FC236}">
                  <a16:creationId xmlns:a16="http://schemas.microsoft.com/office/drawing/2014/main" id="{43E2EB8C-6559-461B-B163-139E37545809}"/>
                </a:ext>
              </a:extLst>
            </p:cNvPr>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54;p154">
              <a:extLst>
                <a:ext uri="{FF2B5EF4-FFF2-40B4-BE49-F238E27FC236}">
                  <a16:creationId xmlns:a16="http://schemas.microsoft.com/office/drawing/2014/main" id="{A201A9F6-B428-4EA9-AE5B-90F42F87AE1F}"/>
                </a:ext>
              </a:extLst>
            </p:cNvPr>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0" name="Conector: curvado 89">
            <a:extLst>
              <a:ext uri="{FF2B5EF4-FFF2-40B4-BE49-F238E27FC236}">
                <a16:creationId xmlns:a16="http://schemas.microsoft.com/office/drawing/2014/main" id="{B0ED4C06-D176-4601-98F2-4C9A8D854260}"/>
              </a:ext>
            </a:extLst>
          </p:cNvPr>
          <p:cNvCxnSpPr>
            <a:stCxn id="24" idx="3"/>
            <a:endCxn id="26" idx="1"/>
          </p:cNvCxnSpPr>
          <p:nvPr/>
        </p:nvCxnSpPr>
        <p:spPr>
          <a:xfrm>
            <a:off x="4805866" y="2416063"/>
            <a:ext cx="973213" cy="111041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ector: curvado 90">
            <a:extLst>
              <a:ext uri="{FF2B5EF4-FFF2-40B4-BE49-F238E27FC236}">
                <a16:creationId xmlns:a16="http://schemas.microsoft.com/office/drawing/2014/main" id="{B8D0A02E-042E-460B-A733-C334453713E8}"/>
              </a:ext>
            </a:extLst>
          </p:cNvPr>
          <p:cNvCxnSpPr>
            <a:cxnSpLocks/>
            <a:stCxn id="28" idx="3"/>
            <a:endCxn id="26" idx="1"/>
          </p:cNvCxnSpPr>
          <p:nvPr/>
        </p:nvCxnSpPr>
        <p:spPr>
          <a:xfrm flipV="1">
            <a:off x="4938846" y="3526473"/>
            <a:ext cx="840233" cy="1695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curvado 93">
            <a:extLst>
              <a:ext uri="{FF2B5EF4-FFF2-40B4-BE49-F238E27FC236}">
                <a16:creationId xmlns:a16="http://schemas.microsoft.com/office/drawing/2014/main" id="{596D88A5-3D45-42E1-8DD2-B6B113641424}"/>
              </a:ext>
            </a:extLst>
          </p:cNvPr>
          <p:cNvCxnSpPr>
            <a:cxnSpLocks/>
            <a:stCxn id="26" idx="3"/>
            <a:endCxn id="30" idx="1"/>
          </p:cNvCxnSpPr>
          <p:nvPr/>
        </p:nvCxnSpPr>
        <p:spPr>
          <a:xfrm flipV="1">
            <a:off x="7136708" y="2335157"/>
            <a:ext cx="979810" cy="119131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ector: curvado 96">
            <a:extLst>
              <a:ext uri="{FF2B5EF4-FFF2-40B4-BE49-F238E27FC236}">
                <a16:creationId xmlns:a16="http://schemas.microsoft.com/office/drawing/2014/main" id="{71543F76-18B7-413F-AAA8-C350776F8063}"/>
              </a:ext>
            </a:extLst>
          </p:cNvPr>
          <p:cNvCxnSpPr>
            <a:cxnSpLocks/>
            <a:stCxn id="26" idx="3"/>
            <a:endCxn id="32" idx="1"/>
          </p:cNvCxnSpPr>
          <p:nvPr/>
        </p:nvCxnSpPr>
        <p:spPr>
          <a:xfrm>
            <a:off x="7136708" y="3526473"/>
            <a:ext cx="911909" cy="1279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cto de flecha 103">
            <a:extLst>
              <a:ext uri="{FF2B5EF4-FFF2-40B4-BE49-F238E27FC236}">
                <a16:creationId xmlns:a16="http://schemas.microsoft.com/office/drawing/2014/main" id="{1B51CB6F-FE66-4EDC-AA3E-227A866F506F}"/>
              </a:ext>
            </a:extLst>
          </p:cNvPr>
          <p:cNvCxnSpPr/>
          <p:nvPr/>
        </p:nvCxnSpPr>
        <p:spPr>
          <a:xfrm>
            <a:off x="1078951" y="4544759"/>
            <a:ext cx="0" cy="116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CuadroTexto 104">
            <a:extLst>
              <a:ext uri="{FF2B5EF4-FFF2-40B4-BE49-F238E27FC236}">
                <a16:creationId xmlns:a16="http://schemas.microsoft.com/office/drawing/2014/main" id="{6A9537AF-D171-4B78-ABF7-38DF14F2B97E}"/>
              </a:ext>
            </a:extLst>
          </p:cNvPr>
          <p:cNvSpPr txBox="1"/>
          <p:nvPr/>
        </p:nvSpPr>
        <p:spPr>
          <a:xfrm>
            <a:off x="199788" y="5791081"/>
            <a:ext cx="1758325" cy="738664"/>
          </a:xfrm>
          <a:prstGeom prst="rect">
            <a:avLst/>
          </a:prstGeom>
          <a:noFill/>
        </p:spPr>
        <p:txBody>
          <a:bodyPr wrap="square" rtlCol="0">
            <a:spAutoFit/>
          </a:bodyPr>
          <a:lstStyle/>
          <a:p>
            <a:pPr algn="ctr"/>
            <a:r>
              <a:rPr lang="es-CO" sz="1400" b="1" dirty="0">
                <a:latin typeface="Roboto" panose="02000000000000000000" pitchFamily="2" charset="0"/>
                <a:ea typeface="Roboto" panose="02000000000000000000" pitchFamily="2" charset="0"/>
              </a:rPr>
              <a:t>Utiliza el método </a:t>
            </a:r>
            <a:r>
              <a:rPr lang="es-CO" sz="1400" b="1" dirty="0" err="1">
                <a:latin typeface="Roboto" panose="02000000000000000000" pitchFamily="2" charset="0"/>
                <a:ea typeface="Roboto" panose="02000000000000000000" pitchFamily="2" charset="0"/>
              </a:rPr>
              <a:t>send</a:t>
            </a:r>
            <a:r>
              <a:rPr lang="es-CO" sz="1400" b="1" dirty="0">
                <a:latin typeface="Roboto" panose="02000000000000000000" pitchFamily="2" charset="0"/>
                <a:ea typeface="Roboto" panose="02000000000000000000" pitchFamily="2" charset="0"/>
              </a:rPr>
              <a:t>() de la API de Kafka</a:t>
            </a:r>
          </a:p>
        </p:txBody>
      </p:sp>
      <p:sp>
        <p:nvSpPr>
          <p:cNvPr id="106" name="CuadroTexto 105">
            <a:extLst>
              <a:ext uri="{FF2B5EF4-FFF2-40B4-BE49-F238E27FC236}">
                <a16:creationId xmlns:a16="http://schemas.microsoft.com/office/drawing/2014/main" id="{DC9A3394-B95B-422D-8646-6433FDA08F43}"/>
              </a:ext>
            </a:extLst>
          </p:cNvPr>
          <p:cNvSpPr txBox="1"/>
          <p:nvPr/>
        </p:nvSpPr>
        <p:spPr>
          <a:xfrm>
            <a:off x="2457451" y="1356455"/>
            <a:ext cx="6012300" cy="523220"/>
          </a:xfrm>
          <a:prstGeom prst="rect">
            <a:avLst/>
          </a:prstGeom>
          <a:noFill/>
        </p:spPr>
        <p:txBody>
          <a:bodyPr wrap="square" rtlCol="0">
            <a:spAutoFit/>
          </a:bodyPr>
          <a:lstStyle/>
          <a:p>
            <a:pPr algn="ctr"/>
            <a:r>
              <a:rPr lang="es-CO" sz="2800" b="1" dirty="0">
                <a:latin typeface="Roboto" panose="02000000000000000000" pitchFamily="2" charset="0"/>
                <a:ea typeface="Roboto" panose="02000000000000000000" pitchFamily="2" charset="0"/>
              </a:rPr>
              <a:t>Productor enviando un mensaje</a:t>
            </a:r>
          </a:p>
        </p:txBody>
      </p:sp>
    </p:spTree>
    <p:extLst>
      <p:ext uri="{BB962C8B-B14F-4D97-AF65-F5344CB8AC3E}">
        <p14:creationId xmlns:p14="http://schemas.microsoft.com/office/powerpoint/2010/main" val="150630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D85479AD-9157-409E-A8CA-6B5343C49E15}"/>
              </a:ext>
            </a:extLst>
          </p:cNvPr>
          <p:cNvSpPr txBox="1">
            <a:spLocks/>
          </p:cNvSpPr>
          <p:nvPr/>
        </p:nvSpPr>
        <p:spPr>
          <a:xfrm>
            <a:off x="4157783" y="307145"/>
            <a:ext cx="8034217" cy="5861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a:solidFill>
                  <a:schemeClr val="tx2"/>
                </a:solidFill>
                <a:latin typeface="Arial Black" panose="020B0A04020102020204" pitchFamily="34" charset="0"/>
              </a:rPr>
              <a:t>Productores y consumidores</a:t>
            </a:r>
          </a:p>
        </p:txBody>
      </p:sp>
      <p:sp>
        <p:nvSpPr>
          <p:cNvPr id="9" name="Marcador de texto 3">
            <a:extLst>
              <a:ext uri="{FF2B5EF4-FFF2-40B4-BE49-F238E27FC236}">
                <a16:creationId xmlns:a16="http://schemas.microsoft.com/office/drawing/2014/main" id="{0D82E934-AF57-484E-801F-BB04D4E51193}"/>
              </a:ext>
            </a:extLst>
          </p:cNvPr>
          <p:cNvSpPr txBox="1">
            <a:spLocks/>
          </p:cNvSpPr>
          <p:nvPr/>
        </p:nvSpPr>
        <p:spPr>
          <a:xfrm>
            <a:off x="214473" y="1896255"/>
            <a:ext cx="4624228" cy="465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800" dirty="0">
                <a:latin typeface="Roboto" panose="02000000000000000000" pitchFamily="2" charset="0"/>
                <a:ea typeface="Roboto" panose="02000000000000000000" pitchFamily="2" charset="0"/>
              </a:rPr>
              <a:t>Consumidores que trabajan juntos para leer y procesar los mensajes de un tema.</a:t>
            </a:r>
          </a:p>
          <a:p>
            <a:pPr marL="0" indent="0">
              <a:lnSpc>
                <a:spcPct val="110000"/>
              </a:lnSpc>
              <a:buNone/>
            </a:pPr>
            <a:endParaRPr lang="es-MX" sz="1800" dirty="0">
              <a:latin typeface="Roboto" panose="02000000000000000000" pitchFamily="2" charset="0"/>
              <a:ea typeface="Roboto" panose="02000000000000000000" pitchFamily="2" charset="0"/>
            </a:endParaRPr>
          </a:p>
          <a:p>
            <a:pPr marL="285750" indent="-285750">
              <a:lnSpc>
                <a:spcPct val="110000"/>
              </a:lnSpc>
            </a:pPr>
            <a:r>
              <a:rPr lang="es-MX" sz="1800" dirty="0">
                <a:latin typeface="Roboto" panose="02000000000000000000" pitchFamily="2" charset="0"/>
                <a:ea typeface="Roboto" panose="02000000000000000000" pitchFamily="2" charset="0"/>
              </a:rPr>
              <a:t>Cada grupo de consumidores tiene un nombre único y se identifica por su </a:t>
            </a:r>
            <a:r>
              <a:rPr lang="es-MX" sz="1800" dirty="0" err="1">
                <a:latin typeface="Roboto" panose="02000000000000000000" pitchFamily="2" charset="0"/>
                <a:ea typeface="Roboto" panose="02000000000000000000" pitchFamily="2" charset="0"/>
              </a:rPr>
              <a:t>grupo.id</a:t>
            </a:r>
            <a:r>
              <a:rPr lang="es-MX" sz="1800" dirty="0">
                <a:latin typeface="Roboto" panose="02000000000000000000" pitchFamily="2" charset="0"/>
                <a:ea typeface="Roboto" panose="02000000000000000000" pitchFamily="2" charset="0"/>
              </a:rPr>
              <a:t>.</a:t>
            </a:r>
          </a:p>
          <a:p>
            <a:pPr marL="0" indent="0">
              <a:lnSpc>
                <a:spcPct val="110000"/>
              </a:lnSpc>
              <a:buNone/>
            </a:pPr>
            <a:endParaRPr lang="es-MX" sz="1800" dirty="0">
              <a:latin typeface="Roboto" panose="02000000000000000000" pitchFamily="2" charset="0"/>
              <a:ea typeface="Roboto" panose="02000000000000000000" pitchFamily="2" charset="0"/>
            </a:endParaRPr>
          </a:p>
          <a:p>
            <a:pPr marL="285750" indent="-285750">
              <a:lnSpc>
                <a:spcPct val="110000"/>
              </a:lnSpc>
            </a:pPr>
            <a:r>
              <a:rPr lang="es-MX" sz="1800" dirty="0">
                <a:latin typeface="Roboto" panose="02000000000000000000" pitchFamily="2" charset="0"/>
                <a:ea typeface="Roboto" panose="02000000000000000000" pitchFamily="2" charset="0"/>
              </a:rPr>
              <a:t>Cada partición de un tema puede ser consumida por solo un consumidor dentro de un grupo en un momento dado.</a:t>
            </a:r>
          </a:p>
        </p:txBody>
      </p:sp>
      <p:sp>
        <p:nvSpPr>
          <p:cNvPr id="10" name="CuadroTexto 9">
            <a:extLst>
              <a:ext uri="{FF2B5EF4-FFF2-40B4-BE49-F238E27FC236}">
                <a16:creationId xmlns:a16="http://schemas.microsoft.com/office/drawing/2014/main" id="{6B289664-3463-4D68-99EA-97677DE1A945}"/>
              </a:ext>
            </a:extLst>
          </p:cNvPr>
          <p:cNvSpPr txBox="1"/>
          <p:nvPr/>
        </p:nvSpPr>
        <p:spPr>
          <a:xfrm>
            <a:off x="214473" y="1305666"/>
            <a:ext cx="4420049" cy="461665"/>
          </a:xfrm>
          <a:prstGeom prst="rect">
            <a:avLst/>
          </a:prstGeom>
          <a:noFill/>
        </p:spPr>
        <p:txBody>
          <a:bodyPr wrap="square" rtlCol="0">
            <a:spAutoFit/>
          </a:bodyPr>
          <a:lstStyle/>
          <a:p>
            <a:pPr algn="ctr"/>
            <a:r>
              <a:rPr lang="es-CO" sz="2400" b="1" dirty="0">
                <a:latin typeface="Roboto" panose="02000000000000000000" pitchFamily="2" charset="0"/>
                <a:ea typeface="Roboto" panose="02000000000000000000" pitchFamily="2" charset="0"/>
              </a:rPr>
              <a:t>Grupo de consumidores</a:t>
            </a:r>
          </a:p>
        </p:txBody>
      </p:sp>
      <p:sp>
        <p:nvSpPr>
          <p:cNvPr id="11" name="Marcador de texto 3">
            <a:extLst>
              <a:ext uri="{FF2B5EF4-FFF2-40B4-BE49-F238E27FC236}">
                <a16:creationId xmlns:a16="http://schemas.microsoft.com/office/drawing/2014/main" id="{7C39271B-2683-4900-B33F-CC1E06A26562}"/>
              </a:ext>
            </a:extLst>
          </p:cNvPr>
          <p:cNvSpPr txBox="1">
            <a:spLocks/>
          </p:cNvSpPr>
          <p:nvPr/>
        </p:nvSpPr>
        <p:spPr>
          <a:xfrm>
            <a:off x="5331070" y="1896255"/>
            <a:ext cx="4889253" cy="465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800" dirty="0">
                <a:latin typeface="Roboto" panose="02000000000000000000" pitchFamily="2" charset="0"/>
                <a:ea typeface="Roboto" panose="02000000000000000000" pitchFamily="2" charset="0"/>
              </a:rPr>
              <a:t>Si hay un cambio entre los consumidores Kafka realiza un reequilibrio automático de las particiones entre los restantes.</a:t>
            </a:r>
          </a:p>
          <a:p>
            <a:pPr marL="0" indent="0">
              <a:lnSpc>
                <a:spcPct val="110000"/>
              </a:lnSpc>
              <a:buNone/>
            </a:pPr>
            <a:endParaRPr lang="es-MX" sz="1800" dirty="0">
              <a:latin typeface="Roboto" panose="02000000000000000000" pitchFamily="2" charset="0"/>
              <a:ea typeface="Roboto" panose="02000000000000000000" pitchFamily="2" charset="0"/>
            </a:endParaRPr>
          </a:p>
          <a:p>
            <a:pPr marL="285750" indent="-285750">
              <a:lnSpc>
                <a:spcPct val="110000"/>
              </a:lnSpc>
            </a:pPr>
            <a:r>
              <a:rPr lang="es-MX" sz="1800" dirty="0">
                <a:latin typeface="Roboto" panose="02000000000000000000" pitchFamily="2" charset="0"/>
                <a:ea typeface="Roboto" panose="02000000000000000000" pitchFamily="2" charset="0"/>
              </a:rPr>
              <a:t>Durante el reequilibrio:</a:t>
            </a:r>
          </a:p>
          <a:p>
            <a:pPr marL="742950" lvl="1" indent="-285750">
              <a:lnSpc>
                <a:spcPct val="110000"/>
              </a:lnSpc>
            </a:pPr>
            <a:r>
              <a:rPr lang="es-MX" sz="1400" dirty="0">
                <a:latin typeface="Roboto" panose="02000000000000000000" pitchFamily="2" charset="0"/>
                <a:ea typeface="Roboto" panose="02000000000000000000" pitchFamily="2" charset="0"/>
              </a:rPr>
              <a:t>Kafka se asegura de que cada consumidor en el grupo sea responsable de un conjunto equilibrado de particiones.</a:t>
            </a:r>
          </a:p>
          <a:p>
            <a:pPr marL="742950" lvl="1" indent="-285750">
              <a:lnSpc>
                <a:spcPct val="110000"/>
              </a:lnSpc>
            </a:pPr>
            <a:r>
              <a:rPr lang="es-MX" sz="1400" dirty="0">
                <a:latin typeface="Roboto" panose="02000000000000000000" pitchFamily="2" charset="0"/>
                <a:ea typeface="Roboto" panose="02000000000000000000" pitchFamily="2" charset="0"/>
              </a:rPr>
              <a:t>los consumidores deben suspender temporalmente la lectura de mensajes y esperar hasta que se complete el reequilibrio.</a:t>
            </a:r>
            <a:endParaRPr lang="es-CO" sz="500" dirty="0"/>
          </a:p>
        </p:txBody>
      </p:sp>
      <p:sp>
        <p:nvSpPr>
          <p:cNvPr id="12" name="CuadroTexto 11">
            <a:extLst>
              <a:ext uri="{FF2B5EF4-FFF2-40B4-BE49-F238E27FC236}">
                <a16:creationId xmlns:a16="http://schemas.microsoft.com/office/drawing/2014/main" id="{7B2E029F-F551-4263-B8EE-C87966728D2C}"/>
              </a:ext>
            </a:extLst>
          </p:cNvPr>
          <p:cNvSpPr txBox="1"/>
          <p:nvPr/>
        </p:nvSpPr>
        <p:spPr>
          <a:xfrm>
            <a:off x="5331070" y="1065258"/>
            <a:ext cx="4889254" cy="830997"/>
          </a:xfrm>
          <a:prstGeom prst="rect">
            <a:avLst/>
          </a:prstGeom>
          <a:noFill/>
        </p:spPr>
        <p:txBody>
          <a:bodyPr wrap="square" rtlCol="0">
            <a:spAutoFit/>
          </a:bodyPr>
          <a:lstStyle/>
          <a:p>
            <a:pPr algn="ctr"/>
            <a:r>
              <a:rPr lang="es-CO" sz="2400" b="1" dirty="0">
                <a:latin typeface="Roboto" panose="02000000000000000000" pitchFamily="2" charset="0"/>
                <a:ea typeface="Roboto" panose="02000000000000000000" pitchFamily="2" charset="0"/>
              </a:rPr>
              <a:t>Reequilibrio de grupos de consumidores</a:t>
            </a:r>
          </a:p>
        </p:txBody>
      </p:sp>
    </p:spTree>
    <p:extLst>
      <p:ext uri="{BB962C8B-B14F-4D97-AF65-F5344CB8AC3E}">
        <p14:creationId xmlns:p14="http://schemas.microsoft.com/office/powerpoint/2010/main" val="80359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ipse 16">
            <a:extLst>
              <a:ext uri="{FF2B5EF4-FFF2-40B4-BE49-F238E27FC236}">
                <a16:creationId xmlns:a16="http://schemas.microsoft.com/office/drawing/2014/main" id="{0E14E545-3A40-459C-AE8C-EDF0DA9ACDE5}"/>
              </a:ext>
            </a:extLst>
          </p:cNvPr>
          <p:cNvSpPr/>
          <p:nvPr/>
        </p:nvSpPr>
        <p:spPr>
          <a:xfrm>
            <a:off x="1390668" y="3379412"/>
            <a:ext cx="2654881" cy="13174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Título 1">
            <a:extLst>
              <a:ext uri="{FF2B5EF4-FFF2-40B4-BE49-F238E27FC236}">
                <a16:creationId xmlns:a16="http://schemas.microsoft.com/office/drawing/2014/main" id="{D85479AD-9157-409E-A8CA-6B5343C49E15}"/>
              </a:ext>
            </a:extLst>
          </p:cNvPr>
          <p:cNvSpPr txBox="1">
            <a:spLocks/>
          </p:cNvSpPr>
          <p:nvPr/>
        </p:nvSpPr>
        <p:spPr>
          <a:xfrm>
            <a:off x="4157783" y="307145"/>
            <a:ext cx="8034217" cy="5861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a:solidFill>
                  <a:schemeClr val="tx2"/>
                </a:solidFill>
                <a:latin typeface="Arial Black" panose="020B0A04020102020204" pitchFamily="34" charset="0"/>
              </a:rPr>
              <a:t>Productores y consumidores</a:t>
            </a:r>
          </a:p>
        </p:txBody>
      </p:sp>
      <p:sp>
        <p:nvSpPr>
          <p:cNvPr id="106" name="CuadroTexto 105">
            <a:extLst>
              <a:ext uri="{FF2B5EF4-FFF2-40B4-BE49-F238E27FC236}">
                <a16:creationId xmlns:a16="http://schemas.microsoft.com/office/drawing/2014/main" id="{DC9A3394-B95B-422D-8646-6433FDA08F43}"/>
              </a:ext>
            </a:extLst>
          </p:cNvPr>
          <p:cNvSpPr txBox="1"/>
          <p:nvPr/>
        </p:nvSpPr>
        <p:spPr>
          <a:xfrm>
            <a:off x="2457451" y="1356455"/>
            <a:ext cx="6012300" cy="523220"/>
          </a:xfrm>
          <a:prstGeom prst="rect">
            <a:avLst/>
          </a:prstGeom>
          <a:noFill/>
        </p:spPr>
        <p:txBody>
          <a:bodyPr wrap="square" rtlCol="0">
            <a:spAutoFit/>
          </a:bodyPr>
          <a:lstStyle/>
          <a:p>
            <a:pPr algn="ctr"/>
            <a:r>
              <a:rPr lang="es-CO" sz="2800" b="1" dirty="0">
                <a:latin typeface="Roboto" panose="02000000000000000000" pitchFamily="2" charset="0"/>
                <a:ea typeface="Roboto" panose="02000000000000000000" pitchFamily="2" charset="0"/>
              </a:rPr>
              <a:t>Modelos de consumo</a:t>
            </a:r>
          </a:p>
        </p:txBody>
      </p:sp>
      <p:sp>
        <p:nvSpPr>
          <p:cNvPr id="78" name="CuadroTexto 77">
            <a:extLst>
              <a:ext uri="{FF2B5EF4-FFF2-40B4-BE49-F238E27FC236}">
                <a16:creationId xmlns:a16="http://schemas.microsoft.com/office/drawing/2014/main" id="{19AB7C2C-5AA3-4E9A-A24C-35D68935D974}"/>
              </a:ext>
            </a:extLst>
          </p:cNvPr>
          <p:cNvSpPr txBox="1"/>
          <p:nvPr/>
        </p:nvSpPr>
        <p:spPr>
          <a:xfrm>
            <a:off x="3368833" y="3624425"/>
            <a:ext cx="2324961" cy="369332"/>
          </a:xfrm>
          <a:prstGeom prst="rect">
            <a:avLst/>
          </a:prstGeom>
          <a:noFill/>
        </p:spPr>
        <p:txBody>
          <a:bodyPr wrap="square" rtlCol="0">
            <a:spAutoFit/>
          </a:bodyPr>
          <a:lstStyle/>
          <a:p>
            <a:pPr algn="ctr"/>
            <a:r>
              <a:rPr lang="es-CO" b="1" dirty="0" err="1">
                <a:latin typeface="Roboto" panose="02000000000000000000" pitchFamily="2" charset="0"/>
                <a:ea typeface="Roboto" panose="02000000000000000000" pitchFamily="2" charset="0"/>
              </a:rPr>
              <a:t>Broker</a:t>
            </a:r>
            <a:endParaRPr lang="es-CO" b="1" dirty="0">
              <a:latin typeface="Roboto" panose="02000000000000000000" pitchFamily="2" charset="0"/>
              <a:ea typeface="Roboto" panose="02000000000000000000" pitchFamily="2" charset="0"/>
            </a:endParaRPr>
          </a:p>
        </p:txBody>
      </p:sp>
      <p:sp>
        <p:nvSpPr>
          <p:cNvPr id="79" name="CuadroTexto 78">
            <a:extLst>
              <a:ext uri="{FF2B5EF4-FFF2-40B4-BE49-F238E27FC236}">
                <a16:creationId xmlns:a16="http://schemas.microsoft.com/office/drawing/2014/main" id="{260B57CE-6ED1-4C02-A70C-0089C70EA8FF}"/>
              </a:ext>
            </a:extLst>
          </p:cNvPr>
          <p:cNvSpPr txBox="1"/>
          <p:nvPr/>
        </p:nvSpPr>
        <p:spPr>
          <a:xfrm>
            <a:off x="7574385" y="2190432"/>
            <a:ext cx="2324961" cy="523220"/>
          </a:xfrm>
          <a:prstGeom prst="rect">
            <a:avLst/>
          </a:prstGeom>
          <a:noFill/>
        </p:spPr>
        <p:txBody>
          <a:bodyPr wrap="square" rtlCol="0">
            <a:spAutoFit/>
          </a:bodyPr>
          <a:lstStyle/>
          <a:p>
            <a:pPr algn="ctr"/>
            <a:r>
              <a:rPr lang="es-CO" sz="2800" b="1" dirty="0" err="1">
                <a:latin typeface="Roboto" panose="02000000000000000000" pitchFamily="2" charset="0"/>
                <a:ea typeface="Roboto" panose="02000000000000000000" pitchFamily="2" charset="0"/>
              </a:rPr>
              <a:t>Push</a:t>
            </a:r>
            <a:endParaRPr lang="es-CO" sz="2800" b="1" dirty="0">
              <a:latin typeface="Roboto" panose="02000000000000000000" pitchFamily="2" charset="0"/>
              <a:ea typeface="Roboto" panose="02000000000000000000" pitchFamily="2" charset="0"/>
            </a:endParaRPr>
          </a:p>
        </p:txBody>
      </p:sp>
      <p:grpSp>
        <p:nvGrpSpPr>
          <p:cNvPr id="80" name="Google Shape;8673;p154">
            <a:extLst>
              <a:ext uri="{FF2B5EF4-FFF2-40B4-BE49-F238E27FC236}">
                <a16:creationId xmlns:a16="http://schemas.microsoft.com/office/drawing/2014/main" id="{1A02A7FD-3B03-4875-A7FF-001490A14268}"/>
              </a:ext>
            </a:extLst>
          </p:cNvPr>
          <p:cNvGrpSpPr/>
          <p:nvPr/>
        </p:nvGrpSpPr>
        <p:grpSpPr>
          <a:xfrm>
            <a:off x="3761127" y="3718884"/>
            <a:ext cx="458756" cy="482430"/>
            <a:chOff x="-32569575" y="3586425"/>
            <a:chExt cx="292225" cy="291450"/>
          </a:xfrm>
          <a:solidFill>
            <a:srgbClr val="FF0000"/>
          </a:solidFill>
        </p:grpSpPr>
        <p:sp>
          <p:nvSpPr>
            <p:cNvPr id="81" name="Google Shape;8674;p154">
              <a:extLst>
                <a:ext uri="{FF2B5EF4-FFF2-40B4-BE49-F238E27FC236}">
                  <a16:creationId xmlns:a16="http://schemas.microsoft.com/office/drawing/2014/main" id="{6B869658-DB3D-4F3E-A493-98FFC822797F}"/>
                </a:ext>
              </a:extLst>
            </p:cNvPr>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675;p154">
              <a:extLst>
                <a:ext uri="{FF2B5EF4-FFF2-40B4-BE49-F238E27FC236}">
                  <a16:creationId xmlns:a16="http://schemas.microsoft.com/office/drawing/2014/main" id="{B8F9E5E1-CC48-4DF2-A1BA-4D6124464823}"/>
                </a:ext>
              </a:extLst>
            </p:cNvPr>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411;p153">
            <a:extLst>
              <a:ext uri="{FF2B5EF4-FFF2-40B4-BE49-F238E27FC236}">
                <a16:creationId xmlns:a16="http://schemas.microsoft.com/office/drawing/2014/main" id="{DEFA5185-5EFD-4D26-9CC7-AFF379E25DAA}"/>
              </a:ext>
            </a:extLst>
          </p:cNvPr>
          <p:cNvGrpSpPr/>
          <p:nvPr/>
        </p:nvGrpSpPr>
        <p:grpSpPr>
          <a:xfrm>
            <a:off x="1101480" y="3657506"/>
            <a:ext cx="458756" cy="523220"/>
            <a:chOff x="5736525" y="3963700"/>
            <a:chExt cx="259925" cy="295375"/>
          </a:xfrm>
          <a:solidFill>
            <a:srgbClr val="FF0000"/>
          </a:solidFill>
        </p:grpSpPr>
        <p:sp>
          <p:nvSpPr>
            <p:cNvPr id="84" name="Google Shape;8412;p153">
              <a:extLst>
                <a:ext uri="{FF2B5EF4-FFF2-40B4-BE49-F238E27FC236}">
                  <a16:creationId xmlns:a16="http://schemas.microsoft.com/office/drawing/2014/main" id="{C3B84BCD-9822-4FC0-A0CF-FDA1A1F53721}"/>
                </a:ext>
              </a:extLst>
            </p:cNvPr>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413;p153">
              <a:extLst>
                <a:ext uri="{FF2B5EF4-FFF2-40B4-BE49-F238E27FC236}">
                  <a16:creationId xmlns:a16="http://schemas.microsoft.com/office/drawing/2014/main" id="{F8A68312-08C5-4E10-A425-BE869E212740}"/>
                </a:ext>
              </a:extLst>
            </p:cNvPr>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414;p153">
              <a:extLst>
                <a:ext uri="{FF2B5EF4-FFF2-40B4-BE49-F238E27FC236}">
                  <a16:creationId xmlns:a16="http://schemas.microsoft.com/office/drawing/2014/main" id="{7C9B3086-8FF2-453E-9841-1C5014A5930D}"/>
                </a:ext>
              </a:extLst>
            </p:cNvPr>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415;p153">
              <a:extLst>
                <a:ext uri="{FF2B5EF4-FFF2-40B4-BE49-F238E27FC236}">
                  <a16:creationId xmlns:a16="http://schemas.microsoft.com/office/drawing/2014/main" id="{199A2BD4-8630-4FDD-997D-E0A1A8B725C8}"/>
                </a:ext>
              </a:extLst>
            </p:cNvPr>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16;p153">
              <a:extLst>
                <a:ext uri="{FF2B5EF4-FFF2-40B4-BE49-F238E27FC236}">
                  <a16:creationId xmlns:a16="http://schemas.microsoft.com/office/drawing/2014/main" id="{C325C05D-7A9B-4A59-B7A9-14E672E6398E}"/>
                </a:ext>
              </a:extLst>
            </p:cNvPr>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17;p153">
              <a:extLst>
                <a:ext uri="{FF2B5EF4-FFF2-40B4-BE49-F238E27FC236}">
                  <a16:creationId xmlns:a16="http://schemas.microsoft.com/office/drawing/2014/main" id="{EF6F9489-23C4-49B4-8964-ED81C3351A24}"/>
                </a:ext>
              </a:extLst>
            </p:cNvPr>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18;p153">
              <a:extLst>
                <a:ext uri="{FF2B5EF4-FFF2-40B4-BE49-F238E27FC236}">
                  <a16:creationId xmlns:a16="http://schemas.microsoft.com/office/drawing/2014/main" id="{66671225-B813-4F52-859C-BD805B83AB63}"/>
                </a:ext>
              </a:extLst>
            </p:cNvPr>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8125;p153">
            <a:extLst>
              <a:ext uri="{FF2B5EF4-FFF2-40B4-BE49-F238E27FC236}">
                <a16:creationId xmlns:a16="http://schemas.microsoft.com/office/drawing/2014/main" id="{50C14616-FD1E-472C-A997-9261B9EA43A0}"/>
              </a:ext>
            </a:extLst>
          </p:cNvPr>
          <p:cNvGrpSpPr/>
          <p:nvPr/>
        </p:nvGrpSpPr>
        <p:grpSpPr>
          <a:xfrm>
            <a:off x="2501911" y="3125757"/>
            <a:ext cx="463770" cy="479054"/>
            <a:chOff x="581525" y="3254850"/>
            <a:chExt cx="297750" cy="294575"/>
          </a:xfrm>
          <a:solidFill>
            <a:srgbClr val="FF0000"/>
          </a:solidFill>
        </p:grpSpPr>
        <p:sp>
          <p:nvSpPr>
            <p:cNvPr id="96" name="Google Shape;8126;p153">
              <a:extLst>
                <a:ext uri="{FF2B5EF4-FFF2-40B4-BE49-F238E27FC236}">
                  <a16:creationId xmlns:a16="http://schemas.microsoft.com/office/drawing/2014/main" id="{7CF61771-40FD-4376-86E9-A945323D4C12}"/>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127;p153">
              <a:extLst>
                <a:ext uri="{FF2B5EF4-FFF2-40B4-BE49-F238E27FC236}">
                  <a16:creationId xmlns:a16="http://schemas.microsoft.com/office/drawing/2014/main" id="{3B1323A0-2333-41BF-B1C1-7708AF2BD8C4}"/>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128;p153">
              <a:extLst>
                <a:ext uri="{FF2B5EF4-FFF2-40B4-BE49-F238E27FC236}">
                  <a16:creationId xmlns:a16="http://schemas.microsoft.com/office/drawing/2014/main" id="{D8F68C23-D178-4FDC-ADD6-C133B4C9CD4D}"/>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8606;p154">
            <a:extLst>
              <a:ext uri="{FF2B5EF4-FFF2-40B4-BE49-F238E27FC236}">
                <a16:creationId xmlns:a16="http://schemas.microsoft.com/office/drawing/2014/main" id="{3E17D2FE-307E-4AE4-853D-899FFC96E941}"/>
              </a:ext>
            </a:extLst>
          </p:cNvPr>
          <p:cNvSpPr/>
          <p:nvPr/>
        </p:nvSpPr>
        <p:spPr>
          <a:xfrm>
            <a:off x="2518929" y="4486899"/>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8673;p154">
            <a:extLst>
              <a:ext uri="{FF2B5EF4-FFF2-40B4-BE49-F238E27FC236}">
                <a16:creationId xmlns:a16="http://schemas.microsoft.com/office/drawing/2014/main" id="{D08C9AD4-BB3F-4DC0-A396-0FEC99D40590}"/>
              </a:ext>
            </a:extLst>
          </p:cNvPr>
          <p:cNvGrpSpPr/>
          <p:nvPr/>
        </p:nvGrpSpPr>
        <p:grpSpPr>
          <a:xfrm>
            <a:off x="9717739" y="3718884"/>
            <a:ext cx="458756" cy="482430"/>
            <a:chOff x="-32569575" y="3586425"/>
            <a:chExt cx="292225" cy="291450"/>
          </a:xfrm>
          <a:solidFill>
            <a:srgbClr val="FF0000"/>
          </a:solidFill>
        </p:grpSpPr>
        <p:sp>
          <p:nvSpPr>
            <p:cNvPr id="107" name="Google Shape;8674;p154">
              <a:extLst>
                <a:ext uri="{FF2B5EF4-FFF2-40B4-BE49-F238E27FC236}">
                  <a16:creationId xmlns:a16="http://schemas.microsoft.com/office/drawing/2014/main" id="{7B94F2B1-02E3-4C81-BCD0-9448C813FBCA}"/>
                </a:ext>
              </a:extLst>
            </p:cNvPr>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75;p154">
              <a:extLst>
                <a:ext uri="{FF2B5EF4-FFF2-40B4-BE49-F238E27FC236}">
                  <a16:creationId xmlns:a16="http://schemas.microsoft.com/office/drawing/2014/main" id="{33F6F024-D9BF-4B8D-AA25-1835565E6F40}"/>
                </a:ext>
              </a:extLst>
            </p:cNvPr>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8411;p153">
            <a:extLst>
              <a:ext uri="{FF2B5EF4-FFF2-40B4-BE49-F238E27FC236}">
                <a16:creationId xmlns:a16="http://schemas.microsoft.com/office/drawing/2014/main" id="{95A7745F-A4BC-4B1C-8B4B-3D1E3939A1D8}"/>
              </a:ext>
            </a:extLst>
          </p:cNvPr>
          <p:cNvGrpSpPr/>
          <p:nvPr/>
        </p:nvGrpSpPr>
        <p:grpSpPr>
          <a:xfrm>
            <a:off x="7010321" y="3657506"/>
            <a:ext cx="458756" cy="523220"/>
            <a:chOff x="5736525" y="3963700"/>
            <a:chExt cx="259925" cy="295375"/>
          </a:xfrm>
          <a:solidFill>
            <a:srgbClr val="FF0000"/>
          </a:solidFill>
        </p:grpSpPr>
        <p:sp>
          <p:nvSpPr>
            <p:cNvPr id="110" name="Google Shape;8412;p153">
              <a:extLst>
                <a:ext uri="{FF2B5EF4-FFF2-40B4-BE49-F238E27FC236}">
                  <a16:creationId xmlns:a16="http://schemas.microsoft.com/office/drawing/2014/main" id="{A29B1EAA-5E72-47EA-AA01-D4A20C48C867}"/>
                </a:ext>
              </a:extLst>
            </p:cNvPr>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413;p153">
              <a:extLst>
                <a:ext uri="{FF2B5EF4-FFF2-40B4-BE49-F238E27FC236}">
                  <a16:creationId xmlns:a16="http://schemas.microsoft.com/office/drawing/2014/main" id="{BF4770F3-DE7C-4870-ADF7-66F736566D7D}"/>
                </a:ext>
              </a:extLst>
            </p:cNvPr>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414;p153">
              <a:extLst>
                <a:ext uri="{FF2B5EF4-FFF2-40B4-BE49-F238E27FC236}">
                  <a16:creationId xmlns:a16="http://schemas.microsoft.com/office/drawing/2014/main" id="{4F5B3ABC-B566-4423-9BAA-EC71C946A6FB}"/>
                </a:ext>
              </a:extLst>
            </p:cNvPr>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415;p153">
              <a:extLst>
                <a:ext uri="{FF2B5EF4-FFF2-40B4-BE49-F238E27FC236}">
                  <a16:creationId xmlns:a16="http://schemas.microsoft.com/office/drawing/2014/main" id="{7F6FCEE2-3EB7-450F-856C-8C8E05BD1405}"/>
                </a:ext>
              </a:extLst>
            </p:cNvPr>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416;p153">
              <a:extLst>
                <a:ext uri="{FF2B5EF4-FFF2-40B4-BE49-F238E27FC236}">
                  <a16:creationId xmlns:a16="http://schemas.microsoft.com/office/drawing/2014/main" id="{E54ABCD9-5FFB-4158-B766-98BD33D31E21}"/>
                </a:ext>
              </a:extLst>
            </p:cNvPr>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417;p153">
              <a:extLst>
                <a:ext uri="{FF2B5EF4-FFF2-40B4-BE49-F238E27FC236}">
                  <a16:creationId xmlns:a16="http://schemas.microsoft.com/office/drawing/2014/main" id="{295BC56F-BC24-4EF4-9FB0-E237CDB95365}"/>
                </a:ext>
              </a:extLst>
            </p:cNvPr>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418;p153">
              <a:extLst>
                <a:ext uri="{FF2B5EF4-FFF2-40B4-BE49-F238E27FC236}">
                  <a16:creationId xmlns:a16="http://schemas.microsoft.com/office/drawing/2014/main" id="{E7C93C31-036E-464C-9F2E-9F297713A3D3}"/>
                </a:ext>
              </a:extLst>
            </p:cNvPr>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8606;p154">
            <a:extLst>
              <a:ext uri="{FF2B5EF4-FFF2-40B4-BE49-F238E27FC236}">
                <a16:creationId xmlns:a16="http://schemas.microsoft.com/office/drawing/2014/main" id="{BF2AAF46-A755-4EA1-AA3F-BEEC8DB96403}"/>
              </a:ext>
            </a:extLst>
          </p:cNvPr>
          <p:cNvSpPr/>
          <p:nvPr/>
        </p:nvSpPr>
        <p:spPr>
          <a:xfrm>
            <a:off x="8560042" y="3780882"/>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Flecha: en U 18">
            <a:extLst>
              <a:ext uri="{FF2B5EF4-FFF2-40B4-BE49-F238E27FC236}">
                <a16:creationId xmlns:a16="http://schemas.microsoft.com/office/drawing/2014/main" id="{D18AECBA-4F0D-444C-8979-1AF596A14AAB}"/>
              </a:ext>
            </a:extLst>
          </p:cNvPr>
          <p:cNvSpPr/>
          <p:nvPr/>
        </p:nvSpPr>
        <p:spPr>
          <a:xfrm rot="5400000">
            <a:off x="2453844" y="3816947"/>
            <a:ext cx="509564" cy="543029"/>
          </a:xfrm>
          <a:prstGeom prst="uturnArrow">
            <a:avLst>
              <a:gd name="adj1" fmla="val 7442"/>
              <a:gd name="adj2" fmla="val 25000"/>
              <a:gd name="adj3" fmla="val 23943"/>
              <a:gd name="adj4" fmla="val 43750"/>
              <a:gd name="adj5" fmla="val 75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22" name="CuadroTexto 121">
            <a:extLst>
              <a:ext uri="{FF2B5EF4-FFF2-40B4-BE49-F238E27FC236}">
                <a16:creationId xmlns:a16="http://schemas.microsoft.com/office/drawing/2014/main" id="{26EDBC77-26E2-46B7-98C8-822C99E61604}"/>
              </a:ext>
            </a:extLst>
          </p:cNvPr>
          <p:cNvSpPr txBox="1"/>
          <p:nvPr/>
        </p:nvSpPr>
        <p:spPr>
          <a:xfrm>
            <a:off x="1405420" y="2342832"/>
            <a:ext cx="2324961" cy="523220"/>
          </a:xfrm>
          <a:prstGeom prst="rect">
            <a:avLst/>
          </a:prstGeom>
          <a:noFill/>
        </p:spPr>
        <p:txBody>
          <a:bodyPr wrap="square" rtlCol="0">
            <a:spAutoFit/>
          </a:bodyPr>
          <a:lstStyle/>
          <a:p>
            <a:pPr algn="ctr"/>
            <a:r>
              <a:rPr lang="es-CO" sz="2800" b="1" dirty="0" err="1">
                <a:latin typeface="Roboto" panose="02000000000000000000" pitchFamily="2" charset="0"/>
                <a:ea typeface="Roboto" panose="02000000000000000000" pitchFamily="2" charset="0"/>
              </a:rPr>
              <a:t>Pull</a:t>
            </a:r>
            <a:endParaRPr lang="es-CO" sz="2800" b="1" dirty="0">
              <a:latin typeface="Roboto" panose="02000000000000000000" pitchFamily="2" charset="0"/>
              <a:ea typeface="Roboto" panose="02000000000000000000" pitchFamily="2" charset="0"/>
            </a:endParaRPr>
          </a:p>
        </p:txBody>
      </p:sp>
      <p:sp>
        <p:nvSpPr>
          <p:cNvPr id="123" name="CuadroTexto 122">
            <a:extLst>
              <a:ext uri="{FF2B5EF4-FFF2-40B4-BE49-F238E27FC236}">
                <a16:creationId xmlns:a16="http://schemas.microsoft.com/office/drawing/2014/main" id="{EB2223B3-E111-4CEA-A9A0-6635755E9750}"/>
              </a:ext>
            </a:extLst>
          </p:cNvPr>
          <p:cNvSpPr txBox="1"/>
          <p:nvPr/>
        </p:nvSpPr>
        <p:spPr>
          <a:xfrm>
            <a:off x="169061" y="3182214"/>
            <a:ext cx="2324961" cy="369332"/>
          </a:xfrm>
          <a:prstGeom prst="rect">
            <a:avLst/>
          </a:prstGeom>
          <a:noFill/>
        </p:spPr>
        <p:txBody>
          <a:bodyPr wrap="square" rtlCol="0">
            <a:spAutoFit/>
          </a:bodyPr>
          <a:lstStyle/>
          <a:p>
            <a:pPr algn="ctr"/>
            <a:r>
              <a:rPr lang="es-CO" b="1" dirty="0">
                <a:latin typeface="Roboto" panose="02000000000000000000" pitchFamily="2" charset="0"/>
                <a:ea typeface="Roboto" panose="02000000000000000000" pitchFamily="2" charset="0"/>
              </a:rPr>
              <a:t>Consumidor</a:t>
            </a:r>
          </a:p>
        </p:txBody>
      </p:sp>
      <p:cxnSp>
        <p:nvCxnSpPr>
          <p:cNvPr id="124" name="Conector recto de flecha 123">
            <a:extLst>
              <a:ext uri="{FF2B5EF4-FFF2-40B4-BE49-F238E27FC236}">
                <a16:creationId xmlns:a16="http://schemas.microsoft.com/office/drawing/2014/main" id="{E8FE6B26-3319-4369-B4C3-16BB12B222E6}"/>
              </a:ext>
            </a:extLst>
          </p:cNvPr>
          <p:cNvCxnSpPr/>
          <p:nvPr/>
        </p:nvCxnSpPr>
        <p:spPr>
          <a:xfrm>
            <a:off x="1378093" y="4240989"/>
            <a:ext cx="0" cy="116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CuadroTexto 124">
            <a:extLst>
              <a:ext uri="{FF2B5EF4-FFF2-40B4-BE49-F238E27FC236}">
                <a16:creationId xmlns:a16="http://schemas.microsoft.com/office/drawing/2014/main" id="{6AEFE495-3222-4A1C-BCEF-09C52BFA314A}"/>
              </a:ext>
            </a:extLst>
          </p:cNvPr>
          <p:cNvSpPr txBox="1"/>
          <p:nvPr/>
        </p:nvSpPr>
        <p:spPr>
          <a:xfrm>
            <a:off x="498930" y="5487311"/>
            <a:ext cx="1758325" cy="738664"/>
          </a:xfrm>
          <a:prstGeom prst="rect">
            <a:avLst/>
          </a:prstGeom>
          <a:noFill/>
        </p:spPr>
        <p:txBody>
          <a:bodyPr wrap="square" rtlCol="0">
            <a:spAutoFit/>
          </a:bodyPr>
          <a:lstStyle/>
          <a:p>
            <a:pPr algn="ctr"/>
            <a:r>
              <a:rPr lang="es-CO" sz="1400" b="1" dirty="0">
                <a:latin typeface="Roboto" panose="02000000000000000000" pitchFamily="2" charset="0"/>
                <a:ea typeface="Roboto" panose="02000000000000000000" pitchFamily="2" charset="0"/>
              </a:rPr>
              <a:t>Utiliza el método </a:t>
            </a:r>
            <a:r>
              <a:rPr lang="es-CO" sz="1400" b="1" dirty="0" err="1">
                <a:latin typeface="Roboto" panose="02000000000000000000" pitchFamily="2" charset="0"/>
                <a:ea typeface="Roboto" panose="02000000000000000000" pitchFamily="2" charset="0"/>
              </a:rPr>
              <a:t>poll</a:t>
            </a:r>
            <a:r>
              <a:rPr lang="es-CO" sz="1400" b="1" dirty="0">
                <a:latin typeface="Roboto" panose="02000000000000000000" pitchFamily="2" charset="0"/>
                <a:ea typeface="Roboto" panose="02000000000000000000" pitchFamily="2" charset="0"/>
              </a:rPr>
              <a:t>() de la API de Kafka</a:t>
            </a:r>
          </a:p>
        </p:txBody>
      </p:sp>
      <p:cxnSp>
        <p:nvCxnSpPr>
          <p:cNvPr id="21" name="Conector recto de flecha 20">
            <a:extLst>
              <a:ext uri="{FF2B5EF4-FFF2-40B4-BE49-F238E27FC236}">
                <a16:creationId xmlns:a16="http://schemas.microsoft.com/office/drawing/2014/main" id="{4943ADAF-5025-4241-BDBA-FB4883F3698D}"/>
              </a:ext>
            </a:extLst>
          </p:cNvPr>
          <p:cNvCxnSpPr/>
          <p:nvPr/>
        </p:nvCxnSpPr>
        <p:spPr>
          <a:xfrm flipH="1">
            <a:off x="9031726" y="3957689"/>
            <a:ext cx="5027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C03458A9-B561-4324-AD97-3D1C4F409C4E}"/>
              </a:ext>
            </a:extLst>
          </p:cNvPr>
          <p:cNvCxnSpPr>
            <a:cxnSpLocks/>
          </p:cNvCxnSpPr>
          <p:nvPr/>
        </p:nvCxnSpPr>
        <p:spPr>
          <a:xfrm flipH="1">
            <a:off x="7696200" y="3931006"/>
            <a:ext cx="7334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CuadroTexto 128">
            <a:extLst>
              <a:ext uri="{FF2B5EF4-FFF2-40B4-BE49-F238E27FC236}">
                <a16:creationId xmlns:a16="http://schemas.microsoft.com/office/drawing/2014/main" id="{CC44A949-7A00-41B0-A524-E6EA60636F39}"/>
              </a:ext>
            </a:extLst>
          </p:cNvPr>
          <p:cNvSpPr txBox="1"/>
          <p:nvPr/>
        </p:nvSpPr>
        <p:spPr>
          <a:xfrm>
            <a:off x="5954884" y="3201774"/>
            <a:ext cx="2324961" cy="369332"/>
          </a:xfrm>
          <a:prstGeom prst="rect">
            <a:avLst/>
          </a:prstGeom>
          <a:noFill/>
        </p:spPr>
        <p:txBody>
          <a:bodyPr wrap="square" rtlCol="0">
            <a:spAutoFit/>
          </a:bodyPr>
          <a:lstStyle/>
          <a:p>
            <a:pPr algn="ctr"/>
            <a:r>
              <a:rPr lang="es-CO" b="1" dirty="0">
                <a:latin typeface="Roboto" panose="02000000000000000000" pitchFamily="2" charset="0"/>
                <a:ea typeface="Roboto" panose="02000000000000000000" pitchFamily="2" charset="0"/>
              </a:rPr>
              <a:t>Consumidor</a:t>
            </a:r>
          </a:p>
        </p:txBody>
      </p:sp>
      <p:sp>
        <p:nvSpPr>
          <p:cNvPr id="130" name="CuadroTexto 129">
            <a:extLst>
              <a:ext uri="{FF2B5EF4-FFF2-40B4-BE49-F238E27FC236}">
                <a16:creationId xmlns:a16="http://schemas.microsoft.com/office/drawing/2014/main" id="{9224BBC2-6239-4C76-B855-FCA1CFB6EAEA}"/>
              </a:ext>
            </a:extLst>
          </p:cNvPr>
          <p:cNvSpPr txBox="1"/>
          <p:nvPr/>
        </p:nvSpPr>
        <p:spPr>
          <a:xfrm>
            <a:off x="8736864" y="3297926"/>
            <a:ext cx="2324961" cy="369332"/>
          </a:xfrm>
          <a:prstGeom prst="rect">
            <a:avLst/>
          </a:prstGeom>
          <a:noFill/>
        </p:spPr>
        <p:txBody>
          <a:bodyPr wrap="square" rtlCol="0">
            <a:spAutoFit/>
          </a:bodyPr>
          <a:lstStyle/>
          <a:p>
            <a:pPr algn="ctr"/>
            <a:r>
              <a:rPr lang="es-CO" b="1" dirty="0" err="1">
                <a:latin typeface="Roboto" panose="02000000000000000000" pitchFamily="2" charset="0"/>
                <a:ea typeface="Roboto" panose="02000000000000000000" pitchFamily="2" charset="0"/>
              </a:rPr>
              <a:t>Broker</a:t>
            </a:r>
            <a:endParaRPr lang="es-CO"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7208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D85479AD-9157-409E-A8CA-6B5343C49E15}"/>
              </a:ext>
            </a:extLst>
          </p:cNvPr>
          <p:cNvSpPr txBox="1">
            <a:spLocks/>
          </p:cNvSpPr>
          <p:nvPr/>
        </p:nvSpPr>
        <p:spPr>
          <a:xfrm>
            <a:off x="4157783" y="307145"/>
            <a:ext cx="8034217" cy="5861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a:solidFill>
                  <a:schemeClr val="tx2"/>
                </a:solidFill>
                <a:latin typeface="Arial Black" panose="020B0A04020102020204" pitchFamily="34" charset="0"/>
              </a:rPr>
              <a:t>Productores y consumidores</a:t>
            </a:r>
          </a:p>
        </p:txBody>
      </p:sp>
      <p:sp>
        <p:nvSpPr>
          <p:cNvPr id="9" name="Marcador de texto 3">
            <a:extLst>
              <a:ext uri="{FF2B5EF4-FFF2-40B4-BE49-F238E27FC236}">
                <a16:creationId xmlns:a16="http://schemas.microsoft.com/office/drawing/2014/main" id="{0D82E934-AF57-484E-801F-BB04D4E51193}"/>
              </a:ext>
            </a:extLst>
          </p:cNvPr>
          <p:cNvSpPr txBox="1">
            <a:spLocks/>
          </p:cNvSpPr>
          <p:nvPr/>
        </p:nvSpPr>
        <p:spPr>
          <a:xfrm>
            <a:off x="214472" y="1896255"/>
            <a:ext cx="4757577" cy="465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600" dirty="0">
                <a:latin typeface="Roboto" panose="02000000000000000000" pitchFamily="2" charset="0"/>
                <a:ea typeface="Roboto" panose="02000000000000000000" pitchFamily="2" charset="0"/>
              </a:rPr>
              <a:t>Refiere a la acción de marcar un mensaje como procesado por un consumidor.</a:t>
            </a:r>
          </a:p>
          <a:p>
            <a:pPr marL="0" indent="0">
              <a:lnSpc>
                <a:spcPct val="110000"/>
              </a:lnSpc>
              <a:buNone/>
            </a:pPr>
            <a:endParaRPr lang="es-MX" sz="1600" dirty="0">
              <a:latin typeface="Roboto" panose="02000000000000000000" pitchFamily="2" charset="0"/>
              <a:ea typeface="Roboto" panose="02000000000000000000" pitchFamily="2" charset="0"/>
            </a:endParaRPr>
          </a:p>
          <a:p>
            <a:pPr marL="285750" indent="-285750">
              <a:lnSpc>
                <a:spcPct val="110000"/>
              </a:lnSpc>
            </a:pPr>
            <a:r>
              <a:rPr lang="es-MX" sz="1600" dirty="0">
                <a:latin typeface="Roboto" panose="02000000000000000000" pitchFamily="2" charset="0"/>
                <a:ea typeface="Roboto" panose="02000000000000000000" pitchFamily="2" charset="0"/>
              </a:rPr>
              <a:t>Se puede realizar de forma síncrona o asíncrona, dependiendo de los requisitos y la tolerancia a fallos de la aplicación.</a:t>
            </a:r>
          </a:p>
          <a:p>
            <a:pPr marL="0" indent="0">
              <a:lnSpc>
                <a:spcPct val="110000"/>
              </a:lnSpc>
              <a:buNone/>
            </a:pPr>
            <a:endParaRPr lang="es-MX" sz="1600" dirty="0">
              <a:latin typeface="Roboto" panose="02000000000000000000" pitchFamily="2" charset="0"/>
              <a:ea typeface="Roboto" panose="02000000000000000000" pitchFamily="2" charset="0"/>
            </a:endParaRPr>
          </a:p>
          <a:p>
            <a:pPr marL="285750" indent="-285750">
              <a:lnSpc>
                <a:spcPct val="110000"/>
              </a:lnSpc>
            </a:pPr>
            <a:r>
              <a:rPr lang="es-MX" sz="1600" dirty="0">
                <a:latin typeface="Roboto" panose="02000000000000000000" pitchFamily="2" charset="0"/>
                <a:ea typeface="Roboto" panose="02000000000000000000" pitchFamily="2" charset="0"/>
              </a:rPr>
              <a:t>Kafka almacena los </a:t>
            </a:r>
            <a:r>
              <a:rPr lang="es-MX" sz="1600" dirty="0" err="1">
                <a:latin typeface="Roboto" panose="02000000000000000000" pitchFamily="2" charset="0"/>
                <a:ea typeface="Roboto" panose="02000000000000000000" pitchFamily="2" charset="0"/>
              </a:rPr>
              <a:t>offsets</a:t>
            </a:r>
            <a:r>
              <a:rPr lang="es-MX" sz="1600" dirty="0">
                <a:latin typeface="Roboto" panose="02000000000000000000" pitchFamily="2" charset="0"/>
                <a:ea typeface="Roboto" panose="02000000000000000000" pitchFamily="2" charset="0"/>
              </a:rPr>
              <a:t> comprometidos en un registro especial llamado </a:t>
            </a:r>
            <a:r>
              <a:rPr lang="es-MX" sz="1600" dirty="0" err="1">
                <a:latin typeface="Roboto" panose="02000000000000000000" pitchFamily="2" charset="0"/>
                <a:ea typeface="Roboto" panose="02000000000000000000" pitchFamily="2" charset="0"/>
              </a:rPr>
              <a:t>commit</a:t>
            </a:r>
            <a:r>
              <a:rPr lang="es-MX" sz="1600" dirty="0">
                <a:latin typeface="Roboto" panose="02000000000000000000" pitchFamily="2" charset="0"/>
                <a:ea typeface="Roboto" panose="02000000000000000000" pitchFamily="2" charset="0"/>
              </a:rPr>
              <a:t> log.</a:t>
            </a:r>
          </a:p>
        </p:txBody>
      </p:sp>
      <p:sp>
        <p:nvSpPr>
          <p:cNvPr id="10" name="CuadroTexto 9">
            <a:extLst>
              <a:ext uri="{FF2B5EF4-FFF2-40B4-BE49-F238E27FC236}">
                <a16:creationId xmlns:a16="http://schemas.microsoft.com/office/drawing/2014/main" id="{6B289664-3463-4D68-99EA-97677DE1A945}"/>
              </a:ext>
            </a:extLst>
          </p:cNvPr>
          <p:cNvSpPr txBox="1"/>
          <p:nvPr/>
        </p:nvSpPr>
        <p:spPr>
          <a:xfrm>
            <a:off x="214473" y="1305666"/>
            <a:ext cx="4420049" cy="461665"/>
          </a:xfrm>
          <a:prstGeom prst="rect">
            <a:avLst/>
          </a:prstGeom>
          <a:noFill/>
        </p:spPr>
        <p:txBody>
          <a:bodyPr wrap="square" rtlCol="0">
            <a:spAutoFit/>
          </a:bodyPr>
          <a:lstStyle/>
          <a:p>
            <a:pPr algn="ctr"/>
            <a:r>
              <a:rPr lang="es-CO" sz="2400" b="1" dirty="0">
                <a:latin typeface="Roboto" panose="02000000000000000000" pitchFamily="2" charset="0"/>
                <a:ea typeface="Roboto" panose="02000000000000000000" pitchFamily="2" charset="0"/>
              </a:rPr>
              <a:t>Compromiso de offset</a:t>
            </a:r>
          </a:p>
        </p:txBody>
      </p:sp>
      <p:sp>
        <p:nvSpPr>
          <p:cNvPr id="11" name="Marcador de texto 3">
            <a:extLst>
              <a:ext uri="{FF2B5EF4-FFF2-40B4-BE49-F238E27FC236}">
                <a16:creationId xmlns:a16="http://schemas.microsoft.com/office/drawing/2014/main" id="{7C39271B-2683-4900-B33F-CC1E06A26562}"/>
              </a:ext>
            </a:extLst>
          </p:cNvPr>
          <p:cNvSpPr txBox="1">
            <a:spLocks/>
          </p:cNvSpPr>
          <p:nvPr/>
        </p:nvSpPr>
        <p:spPr>
          <a:xfrm>
            <a:off x="5331070" y="1896255"/>
            <a:ext cx="4889253" cy="465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600" dirty="0">
                <a:latin typeface="Roboto" panose="02000000000000000000" pitchFamily="2" charset="0"/>
                <a:ea typeface="Roboto" panose="02000000000000000000" pitchFamily="2" charset="0"/>
              </a:rPr>
              <a:t>Los consumidores pueden leer los mensajes de Kafka de forma incremental y en orden dentro de una partición.</a:t>
            </a:r>
          </a:p>
          <a:p>
            <a:pPr marL="285750" indent="-285750">
              <a:lnSpc>
                <a:spcPct val="110000"/>
              </a:lnSpc>
            </a:pPr>
            <a:r>
              <a:rPr lang="es-MX" sz="1600" dirty="0">
                <a:latin typeface="Roboto" panose="02000000000000000000" pitchFamily="2" charset="0"/>
                <a:ea typeface="Roboto" panose="02000000000000000000" pitchFamily="2" charset="0"/>
              </a:rPr>
              <a:t>Cada consumidor mantiene un offset, que es la posición del último mensaje leído en cada partición.</a:t>
            </a:r>
          </a:p>
          <a:p>
            <a:pPr marL="285750" indent="-285750">
              <a:lnSpc>
                <a:spcPct val="110000"/>
              </a:lnSpc>
            </a:pPr>
            <a:r>
              <a:rPr lang="es-MX" sz="1600" dirty="0">
                <a:latin typeface="Roboto" panose="02000000000000000000" pitchFamily="2" charset="0"/>
                <a:ea typeface="Roboto" panose="02000000000000000000" pitchFamily="2" charset="0"/>
              </a:rPr>
              <a:t>El offset se guarda en un registro especial llamado grupo de </a:t>
            </a:r>
            <a:r>
              <a:rPr lang="es-MX" sz="1600" dirty="0" err="1">
                <a:latin typeface="Roboto" panose="02000000000000000000" pitchFamily="2" charset="0"/>
                <a:ea typeface="Roboto" panose="02000000000000000000" pitchFamily="2" charset="0"/>
              </a:rPr>
              <a:t>offsets</a:t>
            </a:r>
            <a:r>
              <a:rPr lang="es-MX" sz="1600" dirty="0">
                <a:latin typeface="Roboto" panose="02000000000000000000" pitchFamily="2" charset="0"/>
                <a:ea typeface="Roboto" panose="02000000000000000000" pitchFamily="2" charset="0"/>
              </a:rPr>
              <a:t>.</a:t>
            </a:r>
          </a:p>
          <a:p>
            <a:pPr marL="285750" indent="-285750">
              <a:lnSpc>
                <a:spcPct val="110000"/>
              </a:lnSpc>
            </a:pPr>
            <a:r>
              <a:rPr lang="es-MX" sz="1600" dirty="0">
                <a:latin typeface="Roboto" panose="02000000000000000000" pitchFamily="2" charset="0"/>
                <a:ea typeface="Roboto" panose="02000000000000000000" pitchFamily="2" charset="0"/>
              </a:rPr>
              <a:t>Una vez que un consumidor lee un mensaje y lo procesa, compromete el offset.</a:t>
            </a:r>
          </a:p>
          <a:p>
            <a:pPr marL="285750" indent="-285750">
              <a:lnSpc>
                <a:spcPct val="110000"/>
              </a:lnSpc>
            </a:pPr>
            <a:endParaRPr lang="es-CO" sz="500" dirty="0"/>
          </a:p>
        </p:txBody>
      </p:sp>
      <p:sp>
        <p:nvSpPr>
          <p:cNvPr id="12" name="CuadroTexto 11">
            <a:extLst>
              <a:ext uri="{FF2B5EF4-FFF2-40B4-BE49-F238E27FC236}">
                <a16:creationId xmlns:a16="http://schemas.microsoft.com/office/drawing/2014/main" id="{7B2E029F-F551-4263-B8EE-C87966728D2C}"/>
              </a:ext>
            </a:extLst>
          </p:cNvPr>
          <p:cNvSpPr txBox="1"/>
          <p:nvPr/>
        </p:nvSpPr>
        <p:spPr>
          <a:xfrm>
            <a:off x="5331070" y="1305666"/>
            <a:ext cx="4889254" cy="461665"/>
          </a:xfrm>
          <a:prstGeom prst="rect">
            <a:avLst/>
          </a:prstGeom>
          <a:noFill/>
        </p:spPr>
        <p:txBody>
          <a:bodyPr wrap="square" rtlCol="0">
            <a:spAutoFit/>
          </a:bodyPr>
          <a:lstStyle/>
          <a:p>
            <a:pPr algn="ctr"/>
            <a:r>
              <a:rPr lang="es-CO" sz="2400" b="1" dirty="0">
                <a:latin typeface="Roboto" panose="02000000000000000000" pitchFamily="2" charset="0"/>
                <a:ea typeface="Roboto" panose="02000000000000000000" pitchFamily="2" charset="0"/>
              </a:rPr>
              <a:t>Proceso de lectura</a:t>
            </a:r>
          </a:p>
        </p:txBody>
      </p:sp>
    </p:spTree>
    <p:extLst>
      <p:ext uri="{BB962C8B-B14F-4D97-AF65-F5344CB8AC3E}">
        <p14:creationId xmlns:p14="http://schemas.microsoft.com/office/powerpoint/2010/main" val="246384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7382F-6EFA-442A-87B3-306B6B742F10}"/>
              </a:ext>
            </a:extLst>
          </p:cNvPr>
          <p:cNvSpPr>
            <a:spLocks noGrp="1"/>
          </p:cNvSpPr>
          <p:nvPr>
            <p:ph type="title"/>
          </p:nvPr>
        </p:nvSpPr>
        <p:spPr/>
        <p:txBody>
          <a:bodyPr/>
          <a:lstStyle/>
          <a:p>
            <a:r>
              <a:rPr lang="es-CO" dirty="0"/>
              <a:t>Referencias</a:t>
            </a:r>
          </a:p>
        </p:txBody>
      </p:sp>
      <p:sp>
        <p:nvSpPr>
          <p:cNvPr id="3" name="Marcador de contenido 2">
            <a:extLst>
              <a:ext uri="{FF2B5EF4-FFF2-40B4-BE49-F238E27FC236}">
                <a16:creationId xmlns:a16="http://schemas.microsoft.com/office/drawing/2014/main" id="{DD0DB674-BE3E-4563-ABBE-4867E65B8D5F}"/>
              </a:ext>
            </a:extLst>
          </p:cNvPr>
          <p:cNvSpPr>
            <a:spLocks noGrp="1"/>
          </p:cNvSpPr>
          <p:nvPr>
            <p:ph sz="half" idx="1"/>
          </p:nvPr>
        </p:nvSpPr>
        <p:spPr/>
        <p:txBody>
          <a:bodyPr/>
          <a:lstStyle/>
          <a:p>
            <a:r>
              <a:rPr lang="es-CO" dirty="0">
                <a:hlinkClick r:id="rId2"/>
              </a:rPr>
              <a:t>https://www.ibm.com/mx-es/topics/apache-kafka</a:t>
            </a:r>
            <a:endParaRPr lang="es-CO" dirty="0"/>
          </a:p>
          <a:p>
            <a:r>
              <a:rPr lang="es-MX" dirty="0">
                <a:hlinkClick r:id="rId3"/>
              </a:rPr>
              <a:t>¿Qué es Apache Kafka? (redhat.com)</a:t>
            </a:r>
            <a:endParaRPr lang="es-MX" dirty="0"/>
          </a:p>
          <a:p>
            <a:r>
              <a:rPr lang="es-MX" dirty="0">
                <a:hlinkClick r:id="rId4"/>
              </a:rPr>
              <a:t>Aprendiendo Apache Kafka (Parte 1): Introducción (enmilocalfunciona.io)</a:t>
            </a:r>
            <a:endParaRPr lang="es-CO" dirty="0"/>
          </a:p>
        </p:txBody>
      </p:sp>
      <p:sp>
        <p:nvSpPr>
          <p:cNvPr id="4" name="Marcador de contenido 3">
            <a:extLst>
              <a:ext uri="{FF2B5EF4-FFF2-40B4-BE49-F238E27FC236}">
                <a16:creationId xmlns:a16="http://schemas.microsoft.com/office/drawing/2014/main" id="{2716F037-088B-45BA-9164-E1565BB6945A}"/>
              </a:ext>
            </a:extLst>
          </p:cNvPr>
          <p:cNvSpPr>
            <a:spLocks noGrp="1"/>
          </p:cNvSpPr>
          <p:nvPr>
            <p:ph sz="half" idx="2"/>
          </p:nvPr>
        </p:nvSpPr>
        <p:spPr/>
        <p:txBody>
          <a:bodyPr/>
          <a:lstStyle/>
          <a:p>
            <a:endParaRPr lang="es-CO"/>
          </a:p>
        </p:txBody>
      </p:sp>
    </p:spTree>
    <p:extLst>
      <p:ext uri="{BB962C8B-B14F-4D97-AF65-F5344CB8AC3E}">
        <p14:creationId xmlns:p14="http://schemas.microsoft.com/office/powerpoint/2010/main" val="24569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oogle Shape;1066;p77">
            <a:extLst>
              <a:ext uri="{FF2B5EF4-FFF2-40B4-BE49-F238E27FC236}">
                <a16:creationId xmlns:a16="http://schemas.microsoft.com/office/drawing/2014/main" id="{C2530C28-AFD4-4C11-8ADD-0A54DE5D7702}"/>
              </a:ext>
            </a:extLst>
          </p:cNvPr>
          <p:cNvSpPr txBox="1">
            <a:spLocks/>
          </p:cNvSpPr>
          <p:nvPr/>
        </p:nvSpPr>
        <p:spPr>
          <a:xfrm>
            <a:off x="508408" y="2386280"/>
            <a:ext cx="2288824" cy="684600"/>
          </a:xfrm>
          <a:prstGeom prst="rect">
            <a:avLst/>
          </a:prstGeom>
        </p:spPr>
        <p:txBody>
          <a:bodyPr spcFirstLastPara="1" wrap="square" lIns="91425" tIns="91425" rIns="91425" bIns="91425" anchor="t" anchorCtr="0">
            <a:no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s-CO" dirty="0">
                <a:latin typeface="Roboto" panose="02000000000000000000" pitchFamily="2" charset="0"/>
                <a:ea typeface="Roboto" panose="02000000000000000000" pitchFamily="2" charset="0"/>
                <a:cs typeface="Arial" panose="020B0604020202020204" pitchFamily="34" charset="0"/>
              </a:rPr>
              <a:t>Introducción</a:t>
            </a:r>
            <a:r>
              <a:rPr lang="en-US" dirty="0">
                <a:latin typeface="Roboto" panose="02000000000000000000" pitchFamily="2" charset="0"/>
                <a:ea typeface="Roboto" panose="02000000000000000000" pitchFamily="2" charset="0"/>
                <a:cs typeface="Arial" panose="020B0604020202020204" pitchFamily="34" charset="0"/>
              </a:rPr>
              <a:t> a Apache Kafka</a:t>
            </a:r>
          </a:p>
        </p:txBody>
      </p:sp>
      <p:sp>
        <p:nvSpPr>
          <p:cNvPr id="17" name="Google Shape;1075;p77">
            <a:extLst>
              <a:ext uri="{FF2B5EF4-FFF2-40B4-BE49-F238E27FC236}">
                <a16:creationId xmlns:a16="http://schemas.microsoft.com/office/drawing/2014/main" id="{5CF71558-D755-4393-8836-C1CF122CA1CA}"/>
              </a:ext>
            </a:extLst>
          </p:cNvPr>
          <p:cNvSpPr txBox="1">
            <a:spLocks/>
          </p:cNvSpPr>
          <p:nvPr/>
        </p:nvSpPr>
        <p:spPr>
          <a:xfrm>
            <a:off x="760818" y="1755588"/>
            <a:ext cx="1594800" cy="690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a:lstStyle>
          <a:p>
            <a:pPr algn="ctr">
              <a:spcBef>
                <a:spcPts val="0"/>
              </a:spcBef>
            </a:pPr>
            <a:r>
              <a:rPr lang="en" dirty="0">
                <a:solidFill>
                  <a:schemeClr val="tx2"/>
                </a:solidFill>
              </a:rPr>
              <a:t>01</a:t>
            </a:r>
          </a:p>
        </p:txBody>
      </p:sp>
      <p:sp>
        <p:nvSpPr>
          <p:cNvPr id="20" name="Google Shape;1078;p77">
            <a:extLst>
              <a:ext uri="{FF2B5EF4-FFF2-40B4-BE49-F238E27FC236}">
                <a16:creationId xmlns:a16="http://schemas.microsoft.com/office/drawing/2014/main" id="{A4A87AAD-176B-441C-8DDF-CBAA84852188}"/>
              </a:ext>
            </a:extLst>
          </p:cNvPr>
          <p:cNvSpPr txBox="1">
            <a:spLocks/>
          </p:cNvSpPr>
          <p:nvPr/>
        </p:nvSpPr>
        <p:spPr>
          <a:xfrm>
            <a:off x="4478216" y="197019"/>
            <a:ext cx="621323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a:lstStyle>
          <a:p>
            <a:pPr algn="ctr">
              <a:spcBef>
                <a:spcPts val="0"/>
              </a:spcBef>
            </a:pPr>
            <a:r>
              <a:rPr lang="es-CO" dirty="0">
                <a:solidFill>
                  <a:schemeClr val="tx2"/>
                </a:solidFill>
              </a:rPr>
              <a:t>Tabla de contenido</a:t>
            </a:r>
          </a:p>
        </p:txBody>
      </p:sp>
      <p:sp>
        <p:nvSpPr>
          <p:cNvPr id="37" name="Google Shape;1066;p77">
            <a:extLst>
              <a:ext uri="{FF2B5EF4-FFF2-40B4-BE49-F238E27FC236}">
                <a16:creationId xmlns:a16="http://schemas.microsoft.com/office/drawing/2014/main" id="{DCD54870-9E08-403F-B00C-245F6CE328D7}"/>
              </a:ext>
            </a:extLst>
          </p:cNvPr>
          <p:cNvSpPr txBox="1">
            <a:spLocks/>
          </p:cNvSpPr>
          <p:nvPr/>
        </p:nvSpPr>
        <p:spPr>
          <a:xfrm>
            <a:off x="3096943" y="2386280"/>
            <a:ext cx="2288824" cy="684600"/>
          </a:xfrm>
          <a:prstGeom prst="rect">
            <a:avLst/>
          </a:prstGeom>
        </p:spPr>
        <p:txBody>
          <a:bodyPr spcFirstLastPara="1" wrap="square" lIns="91425" tIns="91425" rIns="91425" bIns="91425" anchor="t" anchorCtr="0">
            <a:no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s-CO" dirty="0">
                <a:latin typeface="Roboto" panose="02000000000000000000" pitchFamily="2" charset="0"/>
                <a:ea typeface="Roboto" panose="02000000000000000000" pitchFamily="2" charset="0"/>
                <a:cs typeface="Arial" panose="020B0604020202020204" pitchFamily="34" charset="0"/>
              </a:rPr>
              <a:t>Arquitectura</a:t>
            </a:r>
            <a:r>
              <a:rPr lang="en-US" dirty="0">
                <a:latin typeface="Roboto" panose="02000000000000000000" pitchFamily="2" charset="0"/>
                <a:ea typeface="Roboto" panose="02000000000000000000" pitchFamily="2" charset="0"/>
                <a:cs typeface="Arial" panose="020B0604020202020204" pitchFamily="34" charset="0"/>
              </a:rPr>
              <a:t> de Kafka</a:t>
            </a:r>
          </a:p>
        </p:txBody>
      </p:sp>
      <p:sp>
        <p:nvSpPr>
          <p:cNvPr id="38" name="Google Shape;1075;p77">
            <a:extLst>
              <a:ext uri="{FF2B5EF4-FFF2-40B4-BE49-F238E27FC236}">
                <a16:creationId xmlns:a16="http://schemas.microsoft.com/office/drawing/2014/main" id="{6440FD27-DF6B-42DA-AC51-8F553B8AC327}"/>
              </a:ext>
            </a:extLst>
          </p:cNvPr>
          <p:cNvSpPr txBox="1">
            <a:spLocks/>
          </p:cNvSpPr>
          <p:nvPr/>
        </p:nvSpPr>
        <p:spPr>
          <a:xfrm>
            <a:off x="3349353" y="1755588"/>
            <a:ext cx="1594800" cy="690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a:lstStyle>
          <a:p>
            <a:pPr algn="ctr">
              <a:spcBef>
                <a:spcPts val="0"/>
              </a:spcBef>
            </a:pPr>
            <a:r>
              <a:rPr lang="en" dirty="0">
                <a:solidFill>
                  <a:schemeClr val="tx2"/>
                </a:solidFill>
              </a:rPr>
              <a:t>02</a:t>
            </a:r>
          </a:p>
        </p:txBody>
      </p:sp>
      <p:sp>
        <p:nvSpPr>
          <p:cNvPr id="40" name="Google Shape;1066;p77">
            <a:extLst>
              <a:ext uri="{FF2B5EF4-FFF2-40B4-BE49-F238E27FC236}">
                <a16:creationId xmlns:a16="http://schemas.microsoft.com/office/drawing/2014/main" id="{BD26A47A-D052-4AB6-8A6F-BBA5752D9748}"/>
              </a:ext>
            </a:extLst>
          </p:cNvPr>
          <p:cNvSpPr txBox="1">
            <a:spLocks/>
          </p:cNvSpPr>
          <p:nvPr/>
        </p:nvSpPr>
        <p:spPr>
          <a:xfrm>
            <a:off x="8148015" y="2386280"/>
            <a:ext cx="2288824" cy="684600"/>
          </a:xfrm>
          <a:prstGeom prst="rect">
            <a:avLst/>
          </a:prstGeom>
        </p:spPr>
        <p:txBody>
          <a:bodyPr spcFirstLastPara="1" wrap="square" lIns="91425" tIns="91425" rIns="91425" bIns="91425" anchor="t" anchorCtr="0">
            <a:no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s-CO" dirty="0">
                <a:latin typeface="Roboto" panose="02000000000000000000" pitchFamily="2" charset="0"/>
                <a:ea typeface="Roboto" panose="02000000000000000000" pitchFamily="2" charset="0"/>
                <a:cs typeface="Arial" panose="020B0604020202020204" pitchFamily="34" charset="0"/>
              </a:rPr>
              <a:t>Productores</a:t>
            </a:r>
            <a:r>
              <a:rPr lang="en-US" dirty="0">
                <a:latin typeface="Roboto" panose="02000000000000000000" pitchFamily="2" charset="0"/>
                <a:ea typeface="Roboto" panose="02000000000000000000" pitchFamily="2" charset="0"/>
                <a:cs typeface="Arial" panose="020B0604020202020204" pitchFamily="34" charset="0"/>
              </a:rPr>
              <a:t> y </a:t>
            </a:r>
            <a:r>
              <a:rPr lang="en-US" dirty="0" err="1">
                <a:latin typeface="Roboto" panose="02000000000000000000" pitchFamily="2" charset="0"/>
                <a:ea typeface="Roboto" panose="02000000000000000000" pitchFamily="2" charset="0"/>
                <a:cs typeface="Arial" panose="020B0604020202020204" pitchFamily="34" charset="0"/>
              </a:rPr>
              <a:t>consumidores</a:t>
            </a:r>
            <a:endParaRPr lang="en-US" dirty="0">
              <a:latin typeface="Roboto" panose="02000000000000000000" pitchFamily="2" charset="0"/>
              <a:ea typeface="Roboto" panose="02000000000000000000" pitchFamily="2" charset="0"/>
              <a:cs typeface="Arial" panose="020B0604020202020204" pitchFamily="34" charset="0"/>
            </a:endParaRPr>
          </a:p>
        </p:txBody>
      </p:sp>
      <p:sp>
        <p:nvSpPr>
          <p:cNvPr id="41" name="Google Shape;1075;p77">
            <a:extLst>
              <a:ext uri="{FF2B5EF4-FFF2-40B4-BE49-F238E27FC236}">
                <a16:creationId xmlns:a16="http://schemas.microsoft.com/office/drawing/2014/main" id="{4B9EA5E7-5E62-4AA2-B990-FA43F8F76604}"/>
              </a:ext>
            </a:extLst>
          </p:cNvPr>
          <p:cNvSpPr txBox="1">
            <a:spLocks/>
          </p:cNvSpPr>
          <p:nvPr/>
        </p:nvSpPr>
        <p:spPr>
          <a:xfrm>
            <a:off x="8400425" y="1755588"/>
            <a:ext cx="1594800" cy="690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a:lstStyle>
          <a:p>
            <a:pPr algn="ctr">
              <a:spcBef>
                <a:spcPts val="0"/>
              </a:spcBef>
            </a:pPr>
            <a:r>
              <a:rPr lang="en" dirty="0">
                <a:solidFill>
                  <a:schemeClr val="tx2"/>
                </a:solidFill>
              </a:rPr>
              <a:t>04</a:t>
            </a:r>
          </a:p>
        </p:txBody>
      </p:sp>
      <p:sp>
        <p:nvSpPr>
          <p:cNvPr id="46" name="Google Shape;1066;p77">
            <a:extLst>
              <a:ext uri="{FF2B5EF4-FFF2-40B4-BE49-F238E27FC236}">
                <a16:creationId xmlns:a16="http://schemas.microsoft.com/office/drawing/2014/main" id="{1E00ABD6-D43C-4011-B7E8-2E5AAA091F0D}"/>
              </a:ext>
            </a:extLst>
          </p:cNvPr>
          <p:cNvSpPr txBox="1">
            <a:spLocks/>
          </p:cNvSpPr>
          <p:nvPr/>
        </p:nvSpPr>
        <p:spPr>
          <a:xfrm>
            <a:off x="5496274" y="2326072"/>
            <a:ext cx="2288824" cy="684600"/>
          </a:xfrm>
          <a:prstGeom prst="rect">
            <a:avLst/>
          </a:prstGeom>
        </p:spPr>
        <p:txBody>
          <a:bodyPr spcFirstLastPara="1" wrap="square" lIns="91425" tIns="91425" rIns="91425" bIns="91425" anchor="t" anchorCtr="0">
            <a:no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s-MX" dirty="0">
                <a:latin typeface="Roboto" panose="02000000000000000000" pitchFamily="2" charset="0"/>
                <a:ea typeface="Roboto" panose="02000000000000000000" pitchFamily="2" charset="0"/>
                <a:cs typeface="Arial" panose="020B0604020202020204" pitchFamily="34" charset="0"/>
              </a:rPr>
              <a:t>Gestión de temas y particiones</a:t>
            </a:r>
            <a:endParaRPr lang="en-US" dirty="0">
              <a:latin typeface="Roboto" panose="02000000000000000000" pitchFamily="2" charset="0"/>
              <a:ea typeface="Roboto" panose="02000000000000000000" pitchFamily="2" charset="0"/>
              <a:cs typeface="Arial" panose="020B0604020202020204" pitchFamily="34" charset="0"/>
            </a:endParaRPr>
          </a:p>
        </p:txBody>
      </p:sp>
      <p:sp>
        <p:nvSpPr>
          <p:cNvPr id="47" name="Google Shape;1075;p77">
            <a:extLst>
              <a:ext uri="{FF2B5EF4-FFF2-40B4-BE49-F238E27FC236}">
                <a16:creationId xmlns:a16="http://schemas.microsoft.com/office/drawing/2014/main" id="{1CB35C6B-F317-4E3F-819A-6DBF42F4994F}"/>
              </a:ext>
            </a:extLst>
          </p:cNvPr>
          <p:cNvSpPr txBox="1">
            <a:spLocks/>
          </p:cNvSpPr>
          <p:nvPr/>
        </p:nvSpPr>
        <p:spPr>
          <a:xfrm>
            <a:off x="5748684" y="1695380"/>
            <a:ext cx="1594800" cy="690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a:lstStyle>
          <a:p>
            <a:pPr algn="ctr">
              <a:spcBef>
                <a:spcPts val="0"/>
              </a:spcBef>
            </a:pPr>
            <a:r>
              <a:rPr lang="en" dirty="0">
                <a:solidFill>
                  <a:schemeClr val="tx2"/>
                </a:solidFill>
              </a:rPr>
              <a:t>03</a:t>
            </a:r>
          </a:p>
        </p:txBody>
      </p:sp>
      <p:sp>
        <p:nvSpPr>
          <p:cNvPr id="49" name="Google Shape;1066;p77">
            <a:extLst>
              <a:ext uri="{FF2B5EF4-FFF2-40B4-BE49-F238E27FC236}">
                <a16:creationId xmlns:a16="http://schemas.microsoft.com/office/drawing/2014/main" id="{BEDF463B-6E57-47A3-A9BE-2CF474B2C52E}"/>
              </a:ext>
            </a:extLst>
          </p:cNvPr>
          <p:cNvSpPr txBox="1">
            <a:spLocks/>
          </p:cNvSpPr>
          <p:nvPr/>
        </p:nvSpPr>
        <p:spPr>
          <a:xfrm>
            <a:off x="1700121" y="4687441"/>
            <a:ext cx="2288824" cy="684600"/>
          </a:xfrm>
          <a:prstGeom prst="rect">
            <a:avLst/>
          </a:prstGeom>
        </p:spPr>
        <p:txBody>
          <a:bodyPr spcFirstLastPara="1" wrap="square" lIns="91425" tIns="91425" rIns="91425" bIns="91425" anchor="t" anchorCtr="0">
            <a:no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s-MX" dirty="0">
                <a:latin typeface="Roboto" panose="02000000000000000000" pitchFamily="2" charset="0"/>
                <a:ea typeface="Roboto" panose="02000000000000000000" pitchFamily="2" charset="0"/>
                <a:cs typeface="Arial" panose="020B0604020202020204" pitchFamily="34" charset="0"/>
              </a:rPr>
              <a:t>Escalabilidad y tolerancia a fallos</a:t>
            </a:r>
            <a:endParaRPr lang="en-US" dirty="0">
              <a:latin typeface="Roboto" panose="02000000000000000000" pitchFamily="2" charset="0"/>
              <a:ea typeface="Roboto" panose="02000000000000000000" pitchFamily="2" charset="0"/>
              <a:cs typeface="Arial" panose="020B0604020202020204" pitchFamily="34" charset="0"/>
            </a:endParaRPr>
          </a:p>
        </p:txBody>
      </p:sp>
      <p:sp>
        <p:nvSpPr>
          <p:cNvPr id="50" name="Google Shape;1075;p77">
            <a:extLst>
              <a:ext uri="{FF2B5EF4-FFF2-40B4-BE49-F238E27FC236}">
                <a16:creationId xmlns:a16="http://schemas.microsoft.com/office/drawing/2014/main" id="{A94013B3-A146-4BB0-B9F8-A899E6085C06}"/>
              </a:ext>
            </a:extLst>
          </p:cNvPr>
          <p:cNvSpPr txBox="1">
            <a:spLocks/>
          </p:cNvSpPr>
          <p:nvPr/>
        </p:nvSpPr>
        <p:spPr>
          <a:xfrm>
            <a:off x="1999832" y="3996541"/>
            <a:ext cx="1594800" cy="690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a:lstStyle>
          <a:p>
            <a:pPr algn="ctr">
              <a:spcBef>
                <a:spcPts val="0"/>
              </a:spcBef>
            </a:pPr>
            <a:r>
              <a:rPr lang="en" dirty="0">
                <a:solidFill>
                  <a:schemeClr val="tx2"/>
                </a:solidFill>
              </a:rPr>
              <a:t>05</a:t>
            </a:r>
          </a:p>
        </p:txBody>
      </p:sp>
      <p:sp>
        <p:nvSpPr>
          <p:cNvPr id="52" name="Google Shape;1066;p77">
            <a:extLst>
              <a:ext uri="{FF2B5EF4-FFF2-40B4-BE49-F238E27FC236}">
                <a16:creationId xmlns:a16="http://schemas.microsoft.com/office/drawing/2014/main" id="{01176AA6-2289-471B-BB08-2432C5BF80BD}"/>
              </a:ext>
            </a:extLst>
          </p:cNvPr>
          <p:cNvSpPr txBox="1">
            <a:spLocks/>
          </p:cNvSpPr>
          <p:nvPr/>
        </p:nvSpPr>
        <p:spPr>
          <a:xfrm>
            <a:off x="4288656" y="4687441"/>
            <a:ext cx="2288824" cy="684600"/>
          </a:xfrm>
          <a:prstGeom prst="rect">
            <a:avLst/>
          </a:prstGeom>
        </p:spPr>
        <p:txBody>
          <a:bodyPr spcFirstLastPara="1" wrap="square" lIns="91425" tIns="91425" rIns="91425" bIns="91425" anchor="t" anchorCtr="0">
            <a:no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n-US" dirty="0">
                <a:latin typeface="Roboto" panose="02000000000000000000" pitchFamily="2" charset="0"/>
                <a:ea typeface="Roboto" panose="02000000000000000000" pitchFamily="2" charset="0"/>
                <a:cs typeface="Arial" panose="020B0604020202020204" pitchFamily="34" charset="0"/>
              </a:rPr>
              <a:t>Casos de </a:t>
            </a:r>
            <a:r>
              <a:rPr lang="en-US" dirty="0" err="1">
                <a:latin typeface="Roboto" panose="02000000000000000000" pitchFamily="2" charset="0"/>
                <a:ea typeface="Roboto" panose="02000000000000000000" pitchFamily="2" charset="0"/>
                <a:cs typeface="Arial" panose="020B0604020202020204" pitchFamily="34" charset="0"/>
              </a:rPr>
              <a:t>uso</a:t>
            </a:r>
            <a:r>
              <a:rPr lang="en-US" dirty="0">
                <a:latin typeface="Roboto" panose="02000000000000000000" pitchFamily="2" charset="0"/>
                <a:ea typeface="Roboto" panose="02000000000000000000" pitchFamily="2" charset="0"/>
                <a:cs typeface="Arial" panose="020B0604020202020204" pitchFamily="34" charset="0"/>
              </a:rPr>
              <a:t> de Kafka</a:t>
            </a:r>
          </a:p>
        </p:txBody>
      </p:sp>
      <p:sp>
        <p:nvSpPr>
          <p:cNvPr id="53" name="Google Shape;1075;p77">
            <a:extLst>
              <a:ext uri="{FF2B5EF4-FFF2-40B4-BE49-F238E27FC236}">
                <a16:creationId xmlns:a16="http://schemas.microsoft.com/office/drawing/2014/main" id="{66E9AC1B-7AE3-405C-8823-E62E13269249}"/>
              </a:ext>
            </a:extLst>
          </p:cNvPr>
          <p:cNvSpPr txBox="1">
            <a:spLocks/>
          </p:cNvSpPr>
          <p:nvPr/>
        </p:nvSpPr>
        <p:spPr>
          <a:xfrm>
            <a:off x="4588367" y="3996541"/>
            <a:ext cx="1594800" cy="690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a:lstStyle>
          <a:p>
            <a:pPr algn="ctr">
              <a:spcBef>
                <a:spcPts val="0"/>
              </a:spcBef>
            </a:pPr>
            <a:r>
              <a:rPr lang="en" dirty="0">
                <a:solidFill>
                  <a:schemeClr val="tx2"/>
                </a:solidFill>
              </a:rPr>
              <a:t>06</a:t>
            </a:r>
          </a:p>
        </p:txBody>
      </p:sp>
      <p:sp>
        <p:nvSpPr>
          <p:cNvPr id="55" name="Google Shape;1066;p77">
            <a:extLst>
              <a:ext uri="{FF2B5EF4-FFF2-40B4-BE49-F238E27FC236}">
                <a16:creationId xmlns:a16="http://schemas.microsoft.com/office/drawing/2014/main" id="{9A466478-3392-4223-B36E-BC679FB91E56}"/>
              </a:ext>
            </a:extLst>
          </p:cNvPr>
          <p:cNvSpPr txBox="1">
            <a:spLocks/>
          </p:cNvSpPr>
          <p:nvPr/>
        </p:nvSpPr>
        <p:spPr>
          <a:xfrm>
            <a:off x="6877191" y="4687441"/>
            <a:ext cx="2439156" cy="684600"/>
          </a:xfrm>
          <a:prstGeom prst="rect">
            <a:avLst/>
          </a:prstGeom>
        </p:spPr>
        <p:txBody>
          <a:bodyPr spcFirstLastPara="1" wrap="square" lIns="91425" tIns="91425" rIns="91425" bIns="91425" anchor="t" anchorCtr="0">
            <a:no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n-US" dirty="0" err="1">
                <a:latin typeface="Roboto" panose="02000000000000000000" pitchFamily="2" charset="0"/>
                <a:ea typeface="Roboto" panose="02000000000000000000" pitchFamily="2" charset="0"/>
                <a:cs typeface="Arial" panose="020B0604020202020204" pitchFamily="34" charset="0"/>
              </a:rPr>
              <a:t>Mejores</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prácticas</a:t>
            </a:r>
            <a:r>
              <a:rPr lang="en-US" dirty="0">
                <a:latin typeface="Roboto" panose="02000000000000000000" pitchFamily="2" charset="0"/>
                <a:ea typeface="Roboto" panose="02000000000000000000" pitchFamily="2" charset="0"/>
                <a:cs typeface="Arial" panose="020B0604020202020204" pitchFamily="34" charset="0"/>
              </a:rPr>
              <a:t> y </a:t>
            </a:r>
            <a:r>
              <a:rPr lang="en-US" dirty="0" err="1">
                <a:latin typeface="Roboto" panose="02000000000000000000" pitchFamily="2" charset="0"/>
                <a:ea typeface="Roboto" panose="02000000000000000000" pitchFamily="2" charset="0"/>
                <a:cs typeface="Arial" panose="020B0604020202020204" pitchFamily="34" charset="0"/>
              </a:rPr>
              <a:t>consideraciones</a:t>
            </a:r>
            <a:endParaRPr lang="en-US" dirty="0">
              <a:latin typeface="Roboto" panose="02000000000000000000" pitchFamily="2" charset="0"/>
              <a:ea typeface="Roboto" panose="02000000000000000000" pitchFamily="2" charset="0"/>
              <a:cs typeface="Arial" panose="020B0604020202020204" pitchFamily="34" charset="0"/>
            </a:endParaRPr>
          </a:p>
        </p:txBody>
      </p:sp>
      <p:sp>
        <p:nvSpPr>
          <p:cNvPr id="56" name="Google Shape;1075;p77">
            <a:extLst>
              <a:ext uri="{FF2B5EF4-FFF2-40B4-BE49-F238E27FC236}">
                <a16:creationId xmlns:a16="http://schemas.microsoft.com/office/drawing/2014/main" id="{A2A9543A-3142-448F-A34F-854182E32FE0}"/>
              </a:ext>
            </a:extLst>
          </p:cNvPr>
          <p:cNvSpPr txBox="1">
            <a:spLocks/>
          </p:cNvSpPr>
          <p:nvPr/>
        </p:nvSpPr>
        <p:spPr>
          <a:xfrm>
            <a:off x="7176902" y="3996541"/>
            <a:ext cx="1594800" cy="690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Arial Black" panose="020B0A04020102020204" pitchFamily="34" charset="0"/>
                <a:ea typeface="+mj-ea"/>
                <a:cs typeface="+mj-cs"/>
              </a:defRPr>
            </a:lvl1pPr>
          </a:lstStyle>
          <a:p>
            <a:pPr algn="ctr">
              <a:spcBef>
                <a:spcPts val="0"/>
              </a:spcBef>
            </a:pPr>
            <a:r>
              <a:rPr lang="en" dirty="0">
                <a:solidFill>
                  <a:schemeClr val="tx2"/>
                </a:solidFill>
              </a:rPr>
              <a:t>07</a:t>
            </a:r>
          </a:p>
        </p:txBody>
      </p:sp>
    </p:spTree>
    <p:extLst>
      <p:ext uri="{BB962C8B-B14F-4D97-AF65-F5344CB8AC3E}">
        <p14:creationId xmlns:p14="http://schemas.microsoft.com/office/powerpoint/2010/main" val="297511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10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1000"/>
                                        <p:tgtEl>
                                          <p:spTgt spid="47"/>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childTnLst>
                                </p:cTn>
                              </p:par>
                            </p:childTnLst>
                          </p:cTn>
                        </p:par>
                        <p:par>
                          <p:cTn id="39" fill="hold">
                            <p:stCondLst>
                              <p:cond delay="5000"/>
                            </p:stCondLst>
                            <p:childTnLst>
                              <p:par>
                                <p:cTn id="40" presetID="10" presetClass="entr" presetSubtype="0" fill="hold" nodeType="after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childTnLst>
                                </p:cTn>
                              </p:par>
                              <p:par>
                                <p:cTn id="43" presetID="10"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1000"/>
                                        <p:tgtEl>
                                          <p:spTgt spid="53"/>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1000"/>
                                        <p:tgtEl>
                                          <p:spTgt spid="52"/>
                                        </p:tgtEl>
                                      </p:cBhvr>
                                    </p:animEffect>
                                  </p:childTnLst>
                                </p:cTn>
                              </p:par>
                              <p:par>
                                <p:cTn id="50" presetID="10" presetClass="entr" presetSubtype="0"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childTnLst>
                                </p:cTn>
                              </p:par>
                            </p:childTnLst>
                          </p:cTn>
                        </p:par>
                        <p:par>
                          <p:cTn id="53" fill="hold">
                            <p:stCondLst>
                              <p:cond delay="7000"/>
                            </p:stCondLst>
                            <p:childTnLst>
                              <p:par>
                                <p:cTn id="54" presetID="10" presetClass="entr" presetSubtype="0" fill="hold" nodeType="after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157783" y="296985"/>
            <a:ext cx="7580924" cy="586153"/>
          </a:xfrm>
        </p:spPr>
        <p:txBody>
          <a:bodyPr>
            <a:noAutofit/>
          </a:bodyPr>
          <a:lstStyle/>
          <a:p>
            <a:r>
              <a:rPr lang="es-CO" sz="3600" dirty="0">
                <a:solidFill>
                  <a:schemeClr val="tx2"/>
                </a:solidFill>
                <a:latin typeface="Arial Black" panose="020B0A04020102020204" pitchFamily="34" charset="0"/>
              </a:rPr>
              <a:t>Introducción a Apache Kafka</a:t>
            </a:r>
          </a:p>
        </p:txBody>
      </p:sp>
      <p:pic>
        <p:nvPicPr>
          <p:cNvPr id="6" name="Gráfico 5">
            <a:extLst>
              <a:ext uri="{FF2B5EF4-FFF2-40B4-BE49-F238E27FC236}">
                <a16:creationId xmlns:a16="http://schemas.microsoft.com/office/drawing/2014/main" id="{B6D86193-AA17-463C-8381-05E453D86D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735" y="1908725"/>
            <a:ext cx="9521079" cy="3040550"/>
          </a:xfrm>
          <a:prstGeom prst="rect">
            <a:avLst/>
          </a:prstGeom>
        </p:spPr>
      </p:pic>
    </p:spTree>
    <p:extLst>
      <p:ext uri="{BB962C8B-B14F-4D97-AF65-F5344CB8AC3E}">
        <p14:creationId xmlns:p14="http://schemas.microsoft.com/office/powerpoint/2010/main" val="255393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157783" y="296985"/>
            <a:ext cx="7580924" cy="586153"/>
          </a:xfrm>
        </p:spPr>
        <p:txBody>
          <a:bodyPr>
            <a:noAutofit/>
          </a:bodyPr>
          <a:lstStyle/>
          <a:p>
            <a:r>
              <a:rPr lang="es-CO" sz="3600" dirty="0">
                <a:solidFill>
                  <a:schemeClr val="tx2"/>
                </a:solidFill>
                <a:latin typeface="Arial Black" panose="020B0A04020102020204" pitchFamily="34" charset="0"/>
              </a:rPr>
              <a:t>Introducción a Apache Kafka</a:t>
            </a:r>
          </a:p>
        </p:txBody>
      </p:sp>
      <p:sp>
        <p:nvSpPr>
          <p:cNvPr id="7" name="Marcador de contenido 2">
            <a:extLst>
              <a:ext uri="{FF2B5EF4-FFF2-40B4-BE49-F238E27FC236}">
                <a16:creationId xmlns:a16="http://schemas.microsoft.com/office/drawing/2014/main" id="{F4216266-9123-441E-8AAA-E2D7A2490A01}"/>
              </a:ext>
            </a:extLst>
          </p:cNvPr>
          <p:cNvSpPr>
            <a:spLocks noGrp="1"/>
          </p:cNvSpPr>
          <p:nvPr>
            <p:ph sz="half" idx="1"/>
          </p:nvPr>
        </p:nvSpPr>
        <p:spPr>
          <a:xfrm>
            <a:off x="275492" y="1487792"/>
            <a:ext cx="10079893" cy="4844428"/>
          </a:xfrm>
        </p:spPr>
        <p:txBody>
          <a:bodyPr>
            <a:normAutofit fontScale="70000" lnSpcReduction="20000"/>
          </a:bodyPr>
          <a:lstStyle/>
          <a:p>
            <a:r>
              <a:rPr lang="es-MX" sz="2400" dirty="0">
                <a:latin typeface="Roboto" panose="02000000000000000000" pitchFamily="2" charset="0"/>
                <a:ea typeface="Roboto" panose="02000000000000000000" pitchFamily="2" charset="0"/>
                <a:cs typeface="Arial" panose="020B0604020202020204" pitchFamily="34" charset="0"/>
              </a:rPr>
              <a:t>Plataforma de </a:t>
            </a:r>
            <a:r>
              <a:rPr lang="es-MX" sz="2400" dirty="0" err="1">
                <a:latin typeface="Roboto" panose="02000000000000000000" pitchFamily="2" charset="0"/>
                <a:ea typeface="Roboto" panose="02000000000000000000" pitchFamily="2" charset="0"/>
                <a:cs typeface="Arial" panose="020B0604020202020204" pitchFamily="34" charset="0"/>
              </a:rPr>
              <a:t>streaming</a:t>
            </a:r>
            <a:r>
              <a:rPr lang="es-MX" sz="2400" dirty="0">
                <a:latin typeface="Roboto" panose="02000000000000000000" pitchFamily="2" charset="0"/>
                <a:ea typeface="Roboto" panose="02000000000000000000" pitchFamily="2" charset="0"/>
                <a:cs typeface="Arial" panose="020B0604020202020204" pitchFamily="34" charset="0"/>
              </a:rPr>
              <a:t> distribuida diseñada para el procesamiento de datos en tiempo real.</a:t>
            </a:r>
          </a:p>
          <a:p>
            <a:pPr marL="0" indent="0">
              <a:buNone/>
            </a:pPr>
            <a:r>
              <a:rPr lang="es-MX" sz="4600" dirty="0">
                <a:latin typeface="Roboto" panose="02000000000000000000" pitchFamily="2" charset="0"/>
                <a:ea typeface="Roboto" panose="02000000000000000000" pitchFamily="2" charset="0"/>
                <a:cs typeface="Arial" panose="020B0604020202020204" pitchFamily="34" charset="0"/>
              </a:rPr>
              <a:t> </a:t>
            </a:r>
          </a:p>
          <a:p>
            <a:r>
              <a:rPr lang="es-MX" sz="2400" dirty="0">
                <a:latin typeface="Roboto" panose="02000000000000000000" pitchFamily="2" charset="0"/>
                <a:ea typeface="Roboto" panose="02000000000000000000" pitchFamily="2" charset="0"/>
                <a:cs typeface="Arial" panose="020B0604020202020204" pitchFamily="34" charset="0"/>
              </a:rPr>
              <a:t>Permite la transmisión de datos a gran escala, con la capacidad de manejar millones de mensajes por segundo.</a:t>
            </a:r>
          </a:p>
          <a:p>
            <a:pPr marL="0" indent="0">
              <a:buNone/>
            </a:pPr>
            <a:r>
              <a:rPr lang="es-MX" sz="4600" dirty="0">
                <a:latin typeface="Roboto" panose="02000000000000000000" pitchFamily="2" charset="0"/>
                <a:ea typeface="Roboto" panose="02000000000000000000" pitchFamily="2" charset="0"/>
                <a:cs typeface="Arial" panose="020B0604020202020204" pitchFamily="34" charset="0"/>
              </a:rPr>
              <a:t> </a:t>
            </a:r>
          </a:p>
          <a:p>
            <a:r>
              <a:rPr lang="es-MX" sz="2400" dirty="0">
                <a:latin typeface="Roboto" panose="02000000000000000000" pitchFamily="2" charset="0"/>
                <a:ea typeface="Roboto" panose="02000000000000000000" pitchFamily="2" charset="0"/>
                <a:cs typeface="Arial" panose="020B0604020202020204" pitchFamily="34" charset="0"/>
              </a:rPr>
              <a:t>Plataforma basada en eventos.</a:t>
            </a:r>
          </a:p>
          <a:p>
            <a:pPr marL="0" indent="0">
              <a:buNone/>
            </a:pPr>
            <a:r>
              <a:rPr lang="es-MX" sz="4600" dirty="0">
                <a:latin typeface="Roboto" panose="02000000000000000000" pitchFamily="2" charset="0"/>
                <a:ea typeface="Roboto" panose="02000000000000000000" pitchFamily="2" charset="0"/>
                <a:cs typeface="Arial" panose="020B0604020202020204" pitchFamily="34" charset="0"/>
              </a:rPr>
              <a:t> </a:t>
            </a:r>
          </a:p>
          <a:p>
            <a:r>
              <a:rPr lang="es-MX" sz="2400" dirty="0">
                <a:latin typeface="Roboto" panose="02000000000000000000" pitchFamily="2" charset="0"/>
                <a:ea typeface="Roboto" panose="02000000000000000000" pitchFamily="2" charset="0"/>
                <a:cs typeface="Arial" panose="020B0604020202020204" pitchFamily="34" charset="0"/>
              </a:rPr>
              <a:t>Principalmente para crear 2 tipos de aplicaciones:</a:t>
            </a:r>
          </a:p>
          <a:p>
            <a:pPr lvl="1"/>
            <a:r>
              <a:rPr lang="es-MX" sz="2000" dirty="0">
                <a:latin typeface="Roboto" panose="02000000000000000000" pitchFamily="2" charset="0"/>
                <a:ea typeface="Roboto" panose="02000000000000000000" pitchFamily="2" charset="0"/>
                <a:cs typeface="Arial" panose="020B0604020202020204" pitchFamily="34" charset="0"/>
              </a:rPr>
              <a:t>Canalizaciones de datos de transmisión en tiempo real</a:t>
            </a:r>
          </a:p>
          <a:p>
            <a:pPr lvl="1"/>
            <a:r>
              <a:rPr lang="es-MX" sz="2000" dirty="0">
                <a:latin typeface="Roboto" panose="02000000000000000000" pitchFamily="2" charset="0"/>
                <a:ea typeface="Roboto" panose="02000000000000000000" pitchFamily="2" charset="0"/>
                <a:cs typeface="Arial" panose="020B0604020202020204" pitchFamily="34" charset="0"/>
              </a:rPr>
              <a:t>Aplicaciones de transmisión en tiempo real</a:t>
            </a:r>
          </a:p>
          <a:p>
            <a:pPr marL="0" indent="0">
              <a:buNone/>
            </a:pPr>
            <a:r>
              <a:rPr lang="es-MX" sz="4600" dirty="0">
                <a:latin typeface="Roboto" panose="02000000000000000000" pitchFamily="2" charset="0"/>
                <a:ea typeface="Roboto" panose="02000000000000000000" pitchFamily="2" charset="0"/>
                <a:cs typeface="Arial" panose="020B0604020202020204" pitchFamily="34" charset="0"/>
              </a:rPr>
              <a:t> </a:t>
            </a:r>
          </a:p>
          <a:p>
            <a:r>
              <a:rPr lang="es-MX" sz="2400" dirty="0">
                <a:latin typeface="Roboto" panose="02000000000000000000" pitchFamily="2" charset="0"/>
                <a:ea typeface="Roboto" panose="02000000000000000000" pitchFamily="2" charset="0"/>
                <a:cs typeface="Arial" panose="020B0604020202020204" pitchFamily="34" charset="0"/>
              </a:rPr>
              <a:t>Desarrollado por LinkedIn en 2011 para su propio uso.</a:t>
            </a:r>
          </a:p>
          <a:p>
            <a:endParaRPr lang="es-MX" sz="2400" dirty="0">
              <a:latin typeface="Arial" panose="020B0604020202020204" pitchFamily="34" charset="0"/>
              <a:cs typeface="Arial" panose="020B0604020202020204" pitchFamily="34" charset="0"/>
            </a:endParaRPr>
          </a:p>
          <a:p>
            <a:pPr marL="457200" lvl="1" indent="0">
              <a:buNone/>
            </a:pPr>
            <a:r>
              <a:rPr lang="es-MX" sz="100" dirty="0">
                <a:latin typeface="Arial" panose="020B0604020202020204" pitchFamily="34" charset="0"/>
                <a:cs typeface="Arial" panose="020B0604020202020204" pitchFamily="34" charset="0"/>
              </a:rPr>
              <a:t>}ñ{</a:t>
            </a:r>
            <a:endParaRPr lang="es-MX" dirty="0"/>
          </a:p>
          <a:p>
            <a:pPr marL="0" indent="0">
              <a:buNone/>
            </a:pPr>
            <a:endParaRPr lang="es-MX" dirty="0"/>
          </a:p>
        </p:txBody>
      </p:sp>
      <p:grpSp>
        <p:nvGrpSpPr>
          <p:cNvPr id="8" name="Google Shape;4955;p146">
            <a:extLst>
              <a:ext uri="{FF2B5EF4-FFF2-40B4-BE49-F238E27FC236}">
                <a16:creationId xmlns:a16="http://schemas.microsoft.com/office/drawing/2014/main" id="{CF514949-3917-4CF6-8EB1-07A0563A99D8}"/>
              </a:ext>
            </a:extLst>
          </p:cNvPr>
          <p:cNvGrpSpPr/>
          <p:nvPr/>
        </p:nvGrpSpPr>
        <p:grpSpPr>
          <a:xfrm>
            <a:off x="6096000" y="3244678"/>
            <a:ext cx="3425190" cy="2321732"/>
            <a:chOff x="3597785" y="3065882"/>
            <a:chExt cx="2241344" cy="1330656"/>
          </a:xfrm>
        </p:grpSpPr>
        <p:grpSp>
          <p:nvGrpSpPr>
            <p:cNvPr id="9" name="Google Shape;4956;p146">
              <a:extLst>
                <a:ext uri="{FF2B5EF4-FFF2-40B4-BE49-F238E27FC236}">
                  <a16:creationId xmlns:a16="http://schemas.microsoft.com/office/drawing/2014/main" id="{0DE36092-A376-40C0-8FDD-8AC8AE9F7EC2}"/>
                </a:ext>
              </a:extLst>
            </p:cNvPr>
            <p:cNvGrpSpPr/>
            <p:nvPr/>
          </p:nvGrpSpPr>
          <p:grpSpPr>
            <a:xfrm>
              <a:off x="5296908" y="3937355"/>
              <a:ext cx="143198" cy="32380"/>
              <a:chOff x="5296908" y="3937355"/>
              <a:chExt cx="143198" cy="32380"/>
            </a:xfrm>
          </p:grpSpPr>
          <p:sp>
            <p:nvSpPr>
              <p:cNvPr id="813" name="Google Shape;4957;p146">
                <a:extLst>
                  <a:ext uri="{FF2B5EF4-FFF2-40B4-BE49-F238E27FC236}">
                    <a16:creationId xmlns:a16="http://schemas.microsoft.com/office/drawing/2014/main" id="{D27F03C2-186D-406D-BE35-B8C036197609}"/>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4958;p146">
                <a:extLst>
                  <a:ext uri="{FF2B5EF4-FFF2-40B4-BE49-F238E27FC236}">
                    <a16:creationId xmlns:a16="http://schemas.microsoft.com/office/drawing/2014/main" id="{C96CB691-41B6-4BDB-B6D9-A10DD4E8D588}"/>
                  </a:ext>
                </a:extLst>
              </p:cNvPr>
              <p:cNvGrpSpPr/>
              <p:nvPr/>
            </p:nvGrpSpPr>
            <p:grpSpPr>
              <a:xfrm>
                <a:off x="5402331" y="3937355"/>
                <a:ext cx="37776" cy="32380"/>
                <a:chOff x="5402331" y="3937355"/>
                <a:chExt cx="37776" cy="32380"/>
              </a:xfrm>
            </p:grpSpPr>
            <p:sp>
              <p:nvSpPr>
                <p:cNvPr id="818" name="Google Shape;4959;p146">
                  <a:extLst>
                    <a:ext uri="{FF2B5EF4-FFF2-40B4-BE49-F238E27FC236}">
                      <a16:creationId xmlns:a16="http://schemas.microsoft.com/office/drawing/2014/main" id="{E7D3F7F0-0F1A-46B7-86F6-8E9A5AB19BBB}"/>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4960;p146">
                  <a:extLst>
                    <a:ext uri="{FF2B5EF4-FFF2-40B4-BE49-F238E27FC236}">
                      <a16:creationId xmlns:a16="http://schemas.microsoft.com/office/drawing/2014/main" id="{6C47FA81-93FC-4AC0-B2A2-77A2DE179CE7}"/>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4961;p146">
                <a:extLst>
                  <a:ext uri="{FF2B5EF4-FFF2-40B4-BE49-F238E27FC236}">
                    <a16:creationId xmlns:a16="http://schemas.microsoft.com/office/drawing/2014/main" id="{132F2E3E-473E-4ED8-9049-75BF500A8F92}"/>
                  </a:ext>
                </a:extLst>
              </p:cNvPr>
              <p:cNvGrpSpPr/>
              <p:nvPr/>
            </p:nvGrpSpPr>
            <p:grpSpPr>
              <a:xfrm>
                <a:off x="5296908" y="3937355"/>
                <a:ext cx="37783" cy="32380"/>
                <a:chOff x="5296908" y="3937355"/>
                <a:chExt cx="37783" cy="32380"/>
              </a:xfrm>
            </p:grpSpPr>
            <p:sp>
              <p:nvSpPr>
                <p:cNvPr id="816" name="Google Shape;4962;p146">
                  <a:extLst>
                    <a:ext uri="{FF2B5EF4-FFF2-40B4-BE49-F238E27FC236}">
                      <a16:creationId xmlns:a16="http://schemas.microsoft.com/office/drawing/2014/main" id="{11FED6C4-987E-4071-823C-CC0E2CF813AA}"/>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4963;p146">
                  <a:extLst>
                    <a:ext uri="{FF2B5EF4-FFF2-40B4-BE49-F238E27FC236}">
                      <a16:creationId xmlns:a16="http://schemas.microsoft.com/office/drawing/2014/main" id="{87E3354A-13AC-439E-A0CF-1446E0D0EDA5}"/>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4964;p146">
              <a:extLst>
                <a:ext uri="{FF2B5EF4-FFF2-40B4-BE49-F238E27FC236}">
                  <a16:creationId xmlns:a16="http://schemas.microsoft.com/office/drawing/2014/main" id="{82BAFA17-59BF-4C5C-BB62-530D323A40E4}"/>
                </a:ext>
              </a:extLst>
            </p:cNvPr>
            <p:cNvGrpSpPr/>
            <p:nvPr/>
          </p:nvGrpSpPr>
          <p:grpSpPr>
            <a:xfrm>
              <a:off x="4724163" y="3119631"/>
              <a:ext cx="120838" cy="84218"/>
              <a:chOff x="4724163" y="3119631"/>
              <a:chExt cx="120838" cy="84218"/>
            </a:xfrm>
          </p:grpSpPr>
          <p:grpSp>
            <p:nvGrpSpPr>
              <p:cNvPr id="798" name="Google Shape;4965;p146">
                <a:extLst>
                  <a:ext uri="{FF2B5EF4-FFF2-40B4-BE49-F238E27FC236}">
                    <a16:creationId xmlns:a16="http://schemas.microsoft.com/office/drawing/2014/main" id="{C49744C6-A7D9-43DF-AB6E-8C637C9405C1}"/>
                  </a:ext>
                </a:extLst>
              </p:cNvPr>
              <p:cNvGrpSpPr/>
              <p:nvPr/>
            </p:nvGrpSpPr>
            <p:grpSpPr>
              <a:xfrm>
                <a:off x="4746712" y="3132773"/>
                <a:ext cx="86869" cy="56424"/>
                <a:chOff x="4746712" y="3132773"/>
                <a:chExt cx="86869" cy="56424"/>
              </a:xfrm>
            </p:grpSpPr>
            <p:sp>
              <p:nvSpPr>
                <p:cNvPr id="811" name="Google Shape;4966;p146">
                  <a:extLst>
                    <a:ext uri="{FF2B5EF4-FFF2-40B4-BE49-F238E27FC236}">
                      <a16:creationId xmlns:a16="http://schemas.microsoft.com/office/drawing/2014/main" id="{245A091F-D529-4937-9373-294AE87BFAE2}"/>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4967;p146">
                  <a:extLst>
                    <a:ext uri="{FF2B5EF4-FFF2-40B4-BE49-F238E27FC236}">
                      <a16:creationId xmlns:a16="http://schemas.microsoft.com/office/drawing/2014/main" id="{94FC6FBD-5544-4B6D-A8C4-899DE7AB5DB0}"/>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4968;p146">
                <a:extLst>
                  <a:ext uri="{FF2B5EF4-FFF2-40B4-BE49-F238E27FC236}">
                    <a16:creationId xmlns:a16="http://schemas.microsoft.com/office/drawing/2014/main" id="{97692256-C12B-45B7-A22A-0180621A0E3C}"/>
                  </a:ext>
                </a:extLst>
              </p:cNvPr>
              <p:cNvGrpSpPr/>
              <p:nvPr/>
            </p:nvGrpSpPr>
            <p:grpSpPr>
              <a:xfrm>
                <a:off x="4773634" y="3143336"/>
                <a:ext cx="37776" cy="32451"/>
                <a:chOff x="4773634" y="3143336"/>
                <a:chExt cx="37776" cy="32451"/>
              </a:xfrm>
            </p:grpSpPr>
            <p:sp>
              <p:nvSpPr>
                <p:cNvPr id="809" name="Google Shape;4969;p146">
                  <a:extLst>
                    <a:ext uri="{FF2B5EF4-FFF2-40B4-BE49-F238E27FC236}">
                      <a16:creationId xmlns:a16="http://schemas.microsoft.com/office/drawing/2014/main" id="{7B1C14F1-B86A-4648-98BE-861CB125354D}"/>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4970;p146">
                  <a:extLst>
                    <a:ext uri="{FF2B5EF4-FFF2-40B4-BE49-F238E27FC236}">
                      <a16:creationId xmlns:a16="http://schemas.microsoft.com/office/drawing/2014/main" id="{BE68E041-38C1-4995-8243-46DC959596B5}"/>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4971;p146">
                <a:extLst>
                  <a:ext uri="{FF2B5EF4-FFF2-40B4-BE49-F238E27FC236}">
                    <a16:creationId xmlns:a16="http://schemas.microsoft.com/office/drawing/2014/main" id="{80EAFB2D-E3FF-4F38-8DDF-86B4C11A10E2}"/>
                  </a:ext>
                </a:extLst>
              </p:cNvPr>
              <p:cNvGrpSpPr/>
              <p:nvPr/>
            </p:nvGrpSpPr>
            <p:grpSpPr>
              <a:xfrm>
                <a:off x="4724163" y="3131248"/>
                <a:ext cx="37776" cy="32459"/>
                <a:chOff x="4724163" y="3131248"/>
                <a:chExt cx="37776" cy="32459"/>
              </a:xfrm>
            </p:grpSpPr>
            <p:sp>
              <p:nvSpPr>
                <p:cNvPr id="807" name="Google Shape;4972;p146">
                  <a:extLst>
                    <a:ext uri="{FF2B5EF4-FFF2-40B4-BE49-F238E27FC236}">
                      <a16:creationId xmlns:a16="http://schemas.microsoft.com/office/drawing/2014/main" id="{94FDB626-098F-4643-9BAB-4C6AEB5CD065}"/>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4973;p146">
                  <a:extLst>
                    <a:ext uri="{FF2B5EF4-FFF2-40B4-BE49-F238E27FC236}">
                      <a16:creationId xmlns:a16="http://schemas.microsoft.com/office/drawing/2014/main" id="{1EA6DF12-ED10-4BF3-BB63-C22FC9439D37}"/>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4974;p146">
                <a:extLst>
                  <a:ext uri="{FF2B5EF4-FFF2-40B4-BE49-F238E27FC236}">
                    <a16:creationId xmlns:a16="http://schemas.microsoft.com/office/drawing/2014/main" id="{074B1EC1-E555-4247-8D7C-FB30841902B6}"/>
                  </a:ext>
                </a:extLst>
              </p:cNvPr>
              <p:cNvGrpSpPr/>
              <p:nvPr/>
            </p:nvGrpSpPr>
            <p:grpSpPr>
              <a:xfrm>
                <a:off x="4755081" y="3176054"/>
                <a:ext cx="32357" cy="27795"/>
                <a:chOff x="4755081" y="3176054"/>
                <a:chExt cx="32357" cy="27795"/>
              </a:xfrm>
            </p:grpSpPr>
            <p:sp>
              <p:nvSpPr>
                <p:cNvPr id="805" name="Google Shape;4975;p146">
                  <a:extLst>
                    <a:ext uri="{FF2B5EF4-FFF2-40B4-BE49-F238E27FC236}">
                      <a16:creationId xmlns:a16="http://schemas.microsoft.com/office/drawing/2014/main" id="{F98E3D88-756E-4E46-8C05-AE7451295925}"/>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4976;p146">
                  <a:extLst>
                    <a:ext uri="{FF2B5EF4-FFF2-40B4-BE49-F238E27FC236}">
                      <a16:creationId xmlns:a16="http://schemas.microsoft.com/office/drawing/2014/main" id="{A9D3BDD5-CE3E-4F19-8647-2BEE8D084FBB}"/>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4977;p146">
                <a:extLst>
                  <a:ext uri="{FF2B5EF4-FFF2-40B4-BE49-F238E27FC236}">
                    <a16:creationId xmlns:a16="http://schemas.microsoft.com/office/drawing/2014/main" id="{C6557E1F-6F73-4CF4-A67A-22CC45D3FBC5}"/>
                  </a:ext>
                </a:extLst>
              </p:cNvPr>
              <p:cNvGrpSpPr/>
              <p:nvPr/>
            </p:nvGrpSpPr>
            <p:grpSpPr>
              <a:xfrm>
                <a:off x="4812550" y="3119631"/>
                <a:ext cx="32451" cy="27803"/>
                <a:chOff x="4812550" y="3119631"/>
                <a:chExt cx="32451" cy="27803"/>
              </a:xfrm>
            </p:grpSpPr>
            <p:sp>
              <p:nvSpPr>
                <p:cNvPr id="803" name="Google Shape;4978;p146">
                  <a:extLst>
                    <a:ext uri="{FF2B5EF4-FFF2-40B4-BE49-F238E27FC236}">
                      <a16:creationId xmlns:a16="http://schemas.microsoft.com/office/drawing/2014/main" id="{C65F7CF5-CFC2-41AE-BD74-E6FF16D93CBC}"/>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4979;p146">
                  <a:extLst>
                    <a:ext uri="{FF2B5EF4-FFF2-40B4-BE49-F238E27FC236}">
                      <a16:creationId xmlns:a16="http://schemas.microsoft.com/office/drawing/2014/main" id="{CBD3BE9F-27EF-48E2-AC4E-D8849106BA6C}"/>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4980;p146">
              <a:extLst>
                <a:ext uri="{FF2B5EF4-FFF2-40B4-BE49-F238E27FC236}">
                  <a16:creationId xmlns:a16="http://schemas.microsoft.com/office/drawing/2014/main" id="{350AD641-0966-4620-9F75-58BC79CDC8CC}"/>
                </a:ext>
              </a:extLst>
            </p:cNvPr>
            <p:cNvGrpSpPr/>
            <p:nvPr/>
          </p:nvGrpSpPr>
          <p:grpSpPr>
            <a:xfrm>
              <a:off x="5382826" y="4027197"/>
              <a:ext cx="268967" cy="250422"/>
              <a:chOff x="5382826" y="4027197"/>
              <a:chExt cx="268967" cy="250422"/>
            </a:xfrm>
          </p:grpSpPr>
          <p:grpSp>
            <p:nvGrpSpPr>
              <p:cNvPr id="770" name="Google Shape;4981;p146">
                <a:extLst>
                  <a:ext uri="{FF2B5EF4-FFF2-40B4-BE49-F238E27FC236}">
                    <a16:creationId xmlns:a16="http://schemas.microsoft.com/office/drawing/2014/main" id="{030043EB-7BB9-4290-879B-46BA07A67FF3}"/>
                  </a:ext>
                </a:extLst>
              </p:cNvPr>
              <p:cNvGrpSpPr/>
              <p:nvPr/>
            </p:nvGrpSpPr>
            <p:grpSpPr>
              <a:xfrm>
                <a:off x="5405280" y="4042510"/>
                <a:ext cx="237570" cy="218647"/>
                <a:chOff x="5405280" y="4042510"/>
                <a:chExt cx="237570" cy="218647"/>
              </a:xfrm>
            </p:grpSpPr>
            <p:sp>
              <p:nvSpPr>
                <p:cNvPr id="792" name="Google Shape;4982;p146">
                  <a:extLst>
                    <a:ext uri="{FF2B5EF4-FFF2-40B4-BE49-F238E27FC236}">
                      <a16:creationId xmlns:a16="http://schemas.microsoft.com/office/drawing/2014/main" id="{2BAE6594-32B9-41A7-9769-DA6C25352A77}"/>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4983;p146">
                  <a:extLst>
                    <a:ext uri="{FF2B5EF4-FFF2-40B4-BE49-F238E27FC236}">
                      <a16:creationId xmlns:a16="http://schemas.microsoft.com/office/drawing/2014/main" id="{00256E57-20FF-4D79-8435-1A952229DBA6}"/>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4984;p146">
                  <a:extLst>
                    <a:ext uri="{FF2B5EF4-FFF2-40B4-BE49-F238E27FC236}">
                      <a16:creationId xmlns:a16="http://schemas.microsoft.com/office/drawing/2014/main" id="{92CFBFE9-BF0B-4FE2-A71A-485285779E3C}"/>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4985;p146">
                  <a:extLst>
                    <a:ext uri="{FF2B5EF4-FFF2-40B4-BE49-F238E27FC236}">
                      <a16:creationId xmlns:a16="http://schemas.microsoft.com/office/drawing/2014/main" id="{84A235A7-E7BA-457E-99D8-771EADE40C89}"/>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4986;p146">
                  <a:extLst>
                    <a:ext uri="{FF2B5EF4-FFF2-40B4-BE49-F238E27FC236}">
                      <a16:creationId xmlns:a16="http://schemas.microsoft.com/office/drawing/2014/main" id="{39B2940D-B1C0-460B-A78F-3703EE882E7C}"/>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4987;p146">
                  <a:extLst>
                    <a:ext uri="{FF2B5EF4-FFF2-40B4-BE49-F238E27FC236}">
                      <a16:creationId xmlns:a16="http://schemas.microsoft.com/office/drawing/2014/main" id="{F3E375E9-AEA3-438D-BD40-63C70C474314}"/>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4988;p146">
                <a:extLst>
                  <a:ext uri="{FF2B5EF4-FFF2-40B4-BE49-F238E27FC236}">
                    <a16:creationId xmlns:a16="http://schemas.microsoft.com/office/drawing/2014/main" id="{EDFD88D0-BC82-427A-A021-20C711934FBC}"/>
                  </a:ext>
                </a:extLst>
              </p:cNvPr>
              <p:cNvGrpSpPr/>
              <p:nvPr/>
            </p:nvGrpSpPr>
            <p:grpSpPr>
              <a:xfrm>
                <a:off x="5382826" y="4125549"/>
                <a:ext cx="37776" cy="32380"/>
                <a:chOff x="5382826" y="4125549"/>
                <a:chExt cx="37776" cy="32380"/>
              </a:xfrm>
            </p:grpSpPr>
            <p:sp>
              <p:nvSpPr>
                <p:cNvPr id="790" name="Google Shape;4989;p146">
                  <a:extLst>
                    <a:ext uri="{FF2B5EF4-FFF2-40B4-BE49-F238E27FC236}">
                      <a16:creationId xmlns:a16="http://schemas.microsoft.com/office/drawing/2014/main" id="{A8671EFE-5D29-4382-96D6-E80E857F802C}"/>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4990;p146">
                  <a:extLst>
                    <a:ext uri="{FF2B5EF4-FFF2-40B4-BE49-F238E27FC236}">
                      <a16:creationId xmlns:a16="http://schemas.microsoft.com/office/drawing/2014/main" id="{CD0F6551-FCFA-4C88-B70D-6802A2670005}"/>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4991;p146">
                <a:extLst>
                  <a:ext uri="{FF2B5EF4-FFF2-40B4-BE49-F238E27FC236}">
                    <a16:creationId xmlns:a16="http://schemas.microsoft.com/office/drawing/2014/main" id="{EE611F00-3A07-401F-8352-2BDFE114D203}"/>
                  </a:ext>
                </a:extLst>
              </p:cNvPr>
              <p:cNvGrpSpPr/>
              <p:nvPr/>
            </p:nvGrpSpPr>
            <p:grpSpPr>
              <a:xfrm>
                <a:off x="5475680" y="4195587"/>
                <a:ext cx="37783" cy="32364"/>
                <a:chOff x="5475680" y="4195587"/>
                <a:chExt cx="37783" cy="32364"/>
              </a:xfrm>
            </p:grpSpPr>
            <p:sp>
              <p:nvSpPr>
                <p:cNvPr id="788" name="Google Shape;4992;p146">
                  <a:extLst>
                    <a:ext uri="{FF2B5EF4-FFF2-40B4-BE49-F238E27FC236}">
                      <a16:creationId xmlns:a16="http://schemas.microsoft.com/office/drawing/2014/main" id="{C32BD9B1-411D-4422-BBB6-C23EBD2754BD}"/>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4993;p146">
                  <a:extLst>
                    <a:ext uri="{FF2B5EF4-FFF2-40B4-BE49-F238E27FC236}">
                      <a16:creationId xmlns:a16="http://schemas.microsoft.com/office/drawing/2014/main" id="{05BF0815-16FF-4257-A17A-20A65269EBF0}"/>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4994;p146">
                <a:extLst>
                  <a:ext uri="{FF2B5EF4-FFF2-40B4-BE49-F238E27FC236}">
                    <a16:creationId xmlns:a16="http://schemas.microsoft.com/office/drawing/2014/main" id="{139C5764-5139-4B85-B941-514D01BE6282}"/>
                  </a:ext>
                </a:extLst>
              </p:cNvPr>
              <p:cNvGrpSpPr/>
              <p:nvPr/>
            </p:nvGrpSpPr>
            <p:grpSpPr>
              <a:xfrm>
                <a:off x="5532575" y="4027197"/>
                <a:ext cx="33308" cy="32262"/>
                <a:chOff x="5532575" y="4027197"/>
                <a:chExt cx="33308" cy="32262"/>
              </a:xfrm>
            </p:grpSpPr>
            <p:sp>
              <p:nvSpPr>
                <p:cNvPr id="786" name="Google Shape;4995;p146">
                  <a:extLst>
                    <a:ext uri="{FF2B5EF4-FFF2-40B4-BE49-F238E27FC236}">
                      <a16:creationId xmlns:a16="http://schemas.microsoft.com/office/drawing/2014/main" id="{29BA9FE4-A60B-4A0B-B02D-6C51F6FA4B44}"/>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4996;p146">
                  <a:extLst>
                    <a:ext uri="{FF2B5EF4-FFF2-40B4-BE49-F238E27FC236}">
                      <a16:creationId xmlns:a16="http://schemas.microsoft.com/office/drawing/2014/main" id="{A53317C6-0F83-461C-BF2D-BCEC7070A49E}"/>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4997;p146">
                <a:extLst>
                  <a:ext uri="{FF2B5EF4-FFF2-40B4-BE49-F238E27FC236}">
                    <a16:creationId xmlns:a16="http://schemas.microsoft.com/office/drawing/2014/main" id="{7A1652AD-A526-448C-B1B3-7B0261008F80}"/>
                  </a:ext>
                </a:extLst>
              </p:cNvPr>
              <p:cNvGrpSpPr/>
              <p:nvPr/>
            </p:nvGrpSpPr>
            <p:grpSpPr>
              <a:xfrm>
                <a:off x="5590706" y="4245348"/>
                <a:ext cx="33497" cy="32270"/>
                <a:chOff x="5590706" y="4245348"/>
                <a:chExt cx="33497" cy="32270"/>
              </a:xfrm>
            </p:grpSpPr>
            <p:sp>
              <p:nvSpPr>
                <p:cNvPr id="784" name="Google Shape;4998;p146">
                  <a:extLst>
                    <a:ext uri="{FF2B5EF4-FFF2-40B4-BE49-F238E27FC236}">
                      <a16:creationId xmlns:a16="http://schemas.microsoft.com/office/drawing/2014/main" id="{B00FBAA9-D213-4F3E-9B6C-B9DC91B05077}"/>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4999;p146">
                  <a:extLst>
                    <a:ext uri="{FF2B5EF4-FFF2-40B4-BE49-F238E27FC236}">
                      <a16:creationId xmlns:a16="http://schemas.microsoft.com/office/drawing/2014/main" id="{9AC92895-EA94-474D-BA5E-E3EFF4FE4B48}"/>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5000;p146">
                <a:extLst>
                  <a:ext uri="{FF2B5EF4-FFF2-40B4-BE49-F238E27FC236}">
                    <a16:creationId xmlns:a16="http://schemas.microsoft.com/office/drawing/2014/main" id="{CC91C3FB-C9FC-4820-AA6A-8FF2AD9159D1}"/>
                  </a:ext>
                </a:extLst>
              </p:cNvPr>
              <p:cNvGrpSpPr/>
              <p:nvPr/>
            </p:nvGrpSpPr>
            <p:grpSpPr>
              <a:xfrm>
                <a:off x="5618681" y="4109677"/>
                <a:ext cx="33112" cy="32357"/>
                <a:chOff x="5618681" y="4109677"/>
                <a:chExt cx="33112" cy="32357"/>
              </a:xfrm>
            </p:grpSpPr>
            <p:sp>
              <p:nvSpPr>
                <p:cNvPr id="782" name="Google Shape;5001;p146">
                  <a:extLst>
                    <a:ext uri="{FF2B5EF4-FFF2-40B4-BE49-F238E27FC236}">
                      <a16:creationId xmlns:a16="http://schemas.microsoft.com/office/drawing/2014/main" id="{78A28CE1-FF73-4D3E-8AEF-10D27624A260}"/>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5002;p146">
                  <a:extLst>
                    <a:ext uri="{FF2B5EF4-FFF2-40B4-BE49-F238E27FC236}">
                      <a16:creationId xmlns:a16="http://schemas.microsoft.com/office/drawing/2014/main" id="{542F382F-296F-4C35-8494-A29498726B96}"/>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5003;p146">
                <a:extLst>
                  <a:ext uri="{FF2B5EF4-FFF2-40B4-BE49-F238E27FC236}">
                    <a16:creationId xmlns:a16="http://schemas.microsoft.com/office/drawing/2014/main" id="{0AFE269D-3857-4215-B440-B9645EE50D25}"/>
                  </a:ext>
                </a:extLst>
              </p:cNvPr>
              <p:cNvGrpSpPr/>
              <p:nvPr/>
            </p:nvGrpSpPr>
            <p:grpSpPr>
              <a:xfrm>
                <a:off x="5479298" y="4128262"/>
                <a:ext cx="31405" cy="26906"/>
                <a:chOff x="5479298" y="4128262"/>
                <a:chExt cx="31405" cy="26906"/>
              </a:xfrm>
            </p:grpSpPr>
            <p:sp>
              <p:nvSpPr>
                <p:cNvPr id="780" name="Google Shape;5004;p146">
                  <a:extLst>
                    <a:ext uri="{FF2B5EF4-FFF2-40B4-BE49-F238E27FC236}">
                      <a16:creationId xmlns:a16="http://schemas.microsoft.com/office/drawing/2014/main" id="{B5C206D5-EC78-4123-B10E-F437914FCB26}"/>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5005;p146">
                  <a:extLst>
                    <a:ext uri="{FF2B5EF4-FFF2-40B4-BE49-F238E27FC236}">
                      <a16:creationId xmlns:a16="http://schemas.microsoft.com/office/drawing/2014/main" id="{D602579D-7306-4218-8E17-1C400E09EEB9}"/>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5006;p146">
                <a:extLst>
                  <a:ext uri="{FF2B5EF4-FFF2-40B4-BE49-F238E27FC236}">
                    <a16:creationId xmlns:a16="http://schemas.microsoft.com/office/drawing/2014/main" id="{1B8DC392-7ADB-4872-A4EB-A3D1D155DCC2}"/>
                  </a:ext>
                </a:extLst>
              </p:cNvPr>
              <p:cNvGrpSpPr/>
              <p:nvPr/>
            </p:nvGrpSpPr>
            <p:grpSpPr>
              <a:xfrm>
                <a:off x="5582903" y="4180116"/>
                <a:ext cx="31499" cy="26898"/>
                <a:chOff x="5582903" y="4180116"/>
                <a:chExt cx="31499" cy="26898"/>
              </a:xfrm>
            </p:grpSpPr>
            <p:sp>
              <p:nvSpPr>
                <p:cNvPr id="778" name="Google Shape;5007;p146">
                  <a:extLst>
                    <a:ext uri="{FF2B5EF4-FFF2-40B4-BE49-F238E27FC236}">
                      <a16:creationId xmlns:a16="http://schemas.microsoft.com/office/drawing/2014/main" id="{3CA4DC0E-635C-41A6-A0F6-46573676F253}"/>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5008;p146">
                  <a:extLst>
                    <a:ext uri="{FF2B5EF4-FFF2-40B4-BE49-F238E27FC236}">
                      <a16:creationId xmlns:a16="http://schemas.microsoft.com/office/drawing/2014/main" id="{D066A984-DD98-4C93-93DC-6DAE2204CC69}"/>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5009;p146">
              <a:extLst>
                <a:ext uri="{FF2B5EF4-FFF2-40B4-BE49-F238E27FC236}">
                  <a16:creationId xmlns:a16="http://schemas.microsoft.com/office/drawing/2014/main" id="{9662A686-7CDF-417A-9189-23C6F0B1CBE9}"/>
                </a:ext>
              </a:extLst>
            </p:cNvPr>
            <p:cNvGrpSpPr/>
            <p:nvPr/>
          </p:nvGrpSpPr>
          <p:grpSpPr>
            <a:xfrm>
              <a:off x="3977681" y="3230323"/>
              <a:ext cx="94584" cy="84085"/>
              <a:chOff x="3977681" y="3230323"/>
              <a:chExt cx="94584" cy="84085"/>
            </a:xfrm>
          </p:grpSpPr>
          <p:grpSp>
            <p:nvGrpSpPr>
              <p:cNvPr id="754" name="Google Shape;5010;p146">
                <a:extLst>
                  <a:ext uri="{FF2B5EF4-FFF2-40B4-BE49-F238E27FC236}">
                    <a16:creationId xmlns:a16="http://schemas.microsoft.com/office/drawing/2014/main" id="{7B515169-9DA7-4B2A-8B0C-F28109D278A5}"/>
                  </a:ext>
                </a:extLst>
              </p:cNvPr>
              <p:cNvGrpSpPr/>
              <p:nvPr/>
            </p:nvGrpSpPr>
            <p:grpSpPr>
              <a:xfrm>
                <a:off x="4000135" y="3243041"/>
                <a:ext cx="59570" cy="57186"/>
                <a:chOff x="4000135" y="3243041"/>
                <a:chExt cx="59570" cy="57186"/>
              </a:xfrm>
            </p:grpSpPr>
            <p:sp>
              <p:nvSpPr>
                <p:cNvPr id="767" name="Google Shape;5011;p146">
                  <a:extLst>
                    <a:ext uri="{FF2B5EF4-FFF2-40B4-BE49-F238E27FC236}">
                      <a16:creationId xmlns:a16="http://schemas.microsoft.com/office/drawing/2014/main" id="{1BC71658-74A3-400F-9634-CD78B8522E67}"/>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5012;p146">
                  <a:extLst>
                    <a:ext uri="{FF2B5EF4-FFF2-40B4-BE49-F238E27FC236}">
                      <a16:creationId xmlns:a16="http://schemas.microsoft.com/office/drawing/2014/main" id="{04268C67-96E5-442C-820C-DADCE3C1BE50}"/>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5013;p146">
                  <a:extLst>
                    <a:ext uri="{FF2B5EF4-FFF2-40B4-BE49-F238E27FC236}">
                      <a16:creationId xmlns:a16="http://schemas.microsoft.com/office/drawing/2014/main" id="{745B1BA0-CAE2-4614-A74C-1A26367D1092}"/>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5014;p146">
                <a:extLst>
                  <a:ext uri="{FF2B5EF4-FFF2-40B4-BE49-F238E27FC236}">
                    <a16:creationId xmlns:a16="http://schemas.microsoft.com/office/drawing/2014/main" id="{C0B88C7C-618B-4DD3-9C77-FD98C8CE5755}"/>
                  </a:ext>
                </a:extLst>
              </p:cNvPr>
              <p:cNvGrpSpPr/>
              <p:nvPr/>
            </p:nvGrpSpPr>
            <p:grpSpPr>
              <a:xfrm>
                <a:off x="3977681" y="3245872"/>
                <a:ext cx="37783" cy="32380"/>
                <a:chOff x="3977681" y="3245872"/>
                <a:chExt cx="37783" cy="32380"/>
              </a:xfrm>
            </p:grpSpPr>
            <p:sp>
              <p:nvSpPr>
                <p:cNvPr id="765" name="Google Shape;5015;p146">
                  <a:extLst>
                    <a:ext uri="{FF2B5EF4-FFF2-40B4-BE49-F238E27FC236}">
                      <a16:creationId xmlns:a16="http://schemas.microsoft.com/office/drawing/2014/main" id="{82BB14E6-9AC1-47B8-988E-D328511CADC7}"/>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5016;p146">
                  <a:extLst>
                    <a:ext uri="{FF2B5EF4-FFF2-40B4-BE49-F238E27FC236}">
                      <a16:creationId xmlns:a16="http://schemas.microsoft.com/office/drawing/2014/main" id="{305216C2-E533-45BD-A093-F8B74A654037}"/>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5017;p146">
                <a:extLst>
                  <a:ext uri="{FF2B5EF4-FFF2-40B4-BE49-F238E27FC236}">
                    <a16:creationId xmlns:a16="http://schemas.microsoft.com/office/drawing/2014/main" id="{91B6AA04-31DD-450B-B9FF-978289EAFF0C}"/>
                  </a:ext>
                </a:extLst>
              </p:cNvPr>
              <p:cNvGrpSpPr/>
              <p:nvPr/>
            </p:nvGrpSpPr>
            <p:grpSpPr>
              <a:xfrm>
                <a:off x="4040860" y="3262672"/>
                <a:ext cx="31405" cy="27001"/>
                <a:chOff x="4040860" y="3262672"/>
                <a:chExt cx="31405" cy="27001"/>
              </a:xfrm>
            </p:grpSpPr>
            <p:sp>
              <p:nvSpPr>
                <p:cNvPr id="763" name="Google Shape;5018;p146">
                  <a:extLst>
                    <a:ext uri="{FF2B5EF4-FFF2-40B4-BE49-F238E27FC236}">
                      <a16:creationId xmlns:a16="http://schemas.microsoft.com/office/drawing/2014/main" id="{5CD264F9-37AC-4788-B883-324421E35651}"/>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5019;p146">
                  <a:extLst>
                    <a:ext uri="{FF2B5EF4-FFF2-40B4-BE49-F238E27FC236}">
                      <a16:creationId xmlns:a16="http://schemas.microsoft.com/office/drawing/2014/main" id="{E83277C6-977B-4205-B24D-81B4F0F24FF1}"/>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5020;p146">
                <a:extLst>
                  <a:ext uri="{FF2B5EF4-FFF2-40B4-BE49-F238E27FC236}">
                    <a16:creationId xmlns:a16="http://schemas.microsoft.com/office/drawing/2014/main" id="{B0E38A7A-6360-424A-AF87-3470E23C89B3}"/>
                  </a:ext>
                </a:extLst>
              </p:cNvPr>
              <p:cNvGrpSpPr/>
              <p:nvPr/>
            </p:nvGrpSpPr>
            <p:grpSpPr>
              <a:xfrm>
                <a:off x="4021072" y="3230323"/>
                <a:ext cx="31397" cy="26906"/>
                <a:chOff x="4021072" y="3230323"/>
                <a:chExt cx="31397" cy="26906"/>
              </a:xfrm>
            </p:grpSpPr>
            <p:sp>
              <p:nvSpPr>
                <p:cNvPr id="761" name="Google Shape;5021;p146">
                  <a:extLst>
                    <a:ext uri="{FF2B5EF4-FFF2-40B4-BE49-F238E27FC236}">
                      <a16:creationId xmlns:a16="http://schemas.microsoft.com/office/drawing/2014/main" id="{1EF60E0A-CF1C-4F95-A140-63933E3CF4A0}"/>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5022;p146">
                  <a:extLst>
                    <a:ext uri="{FF2B5EF4-FFF2-40B4-BE49-F238E27FC236}">
                      <a16:creationId xmlns:a16="http://schemas.microsoft.com/office/drawing/2014/main" id="{68C113A0-18E9-4319-8AE9-95D04CEFF04D}"/>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5023;p146">
                <a:extLst>
                  <a:ext uri="{FF2B5EF4-FFF2-40B4-BE49-F238E27FC236}">
                    <a16:creationId xmlns:a16="http://schemas.microsoft.com/office/drawing/2014/main" id="{6B5D87BF-4C10-4772-8B61-3AE506F824E7}"/>
                  </a:ext>
                </a:extLst>
              </p:cNvPr>
              <p:cNvGrpSpPr/>
              <p:nvPr/>
            </p:nvGrpSpPr>
            <p:grpSpPr>
              <a:xfrm>
                <a:off x="4001472" y="3287462"/>
                <a:ext cx="31499" cy="26945"/>
                <a:chOff x="4001472" y="3287462"/>
                <a:chExt cx="31499" cy="26945"/>
              </a:xfrm>
            </p:grpSpPr>
            <p:sp>
              <p:nvSpPr>
                <p:cNvPr id="759" name="Google Shape;5024;p146">
                  <a:extLst>
                    <a:ext uri="{FF2B5EF4-FFF2-40B4-BE49-F238E27FC236}">
                      <a16:creationId xmlns:a16="http://schemas.microsoft.com/office/drawing/2014/main" id="{8C83E8E7-F3E3-416D-AB7A-E06723CFCEA9}"/>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5025;p146">
                  <a:extLst>
                    <a:ext uri="{FF2B5EF4-FFF2-40B4-BE49-F238E27FC236}">
                      <a16:creationId xmlns:a16="http://schemas.microsoft.com/office/drawing/2014/main" id="{B1801E68-215B-4BA5-9C4A-7D93202891B2}"/>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5026;p146">
              <a:extLst>
                <a:ext uri="{FF2B5EF4-FFF2-40B4-BE49-F238E27FC236}">
                  <a16:creationId xmlns:a16="http://schemas.microsoft.com/office/drawing/2014/main" id="{3593CF7C-195E-4826-A53A-FFE0565B517A}"/>
                </a:ext>
              </a:extLst>
            </p:cNvPr>
            <p:cNvGrpSpPr/>
            <p:nvPr/>
          </p:nvGrpSpPr>
          <p:grpSpPr>
            <a:xfrm>
              <a:off x="4084715" y="3258865"/>
              <a:ext cx="184961" cy="137268"/>
              <a:chOff x="4084715" y="3258865"/>
              <a:chExt cx="184961" cy="137268"/>
            </a:xfrm>
          </p:grpSpPr>
          <p:grpSp>
            <p:nvGrpSpPr>
              <p:cNvPr id="731" name="Google Shape;5027;p146">
                <a:extLst>
                  <a:ext uri="{FF2B5EF4-FFF2-40B4-BE49-F238E27FC236}">
                    <a16:creationId xmlns:a16="http://schemas.microsoft.com/office/drawing/2014/main" id="{E5CC720D-794C-4AEF-952C-DCA4AA302DD1}"/>
                  </a:ext>
                </a:extLst>
              </p:cNvPr>
              <p:cNvGrpSpPr/>
              <p:nvPr/>
            </p:nvGrpSpPr>
            <p:grpSpPr>
              <a:xfrm>
                <a:off x="4107453" y="3271583"/>
                <a:ext cx="153470" cy="110275"/>
                <a:chOff x="4107453" y="3271583"/>
                <a:chExt cx="153470" cy="110275"/>
              </a:xfrm>
            </p:grpSpPr>
            <p:sp>
              <p:nvSpPr>
                <p:cNvPr id="750" name="Google Shape;5028;p146">
                  <a:extLst>
                    <a:ext uri="{FF2B5EF4-FFF2-40B4-BE49-F238E27FC236}">
                      <a16:creationId xmlns:a16="http://schemas.microsoft.com/office/drawing/2014/main" id="{535BCB46-5025-4F63-AEA5-6609BBB46090}"/>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5029;p146">
                  <a:extLst>
                    <a:ext uri="{FF2B5EF4-FFF2-40B4-BE49-F238E27FC236}">
                      <a16:creationId xmlns:a16="http://schemas.microsoft.com/office/drawing/2014/main" id="{21CDBB31-E04E-4DBD-8FDF-9DF0D291416C}"/>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5030;p146">
                  <a:extLst>
                    <a:ext uri="{FF2B5EF4-FFF2-40B4-BE49-F238E27FC236}">
                      <a16:creationId xmlns:a16="http://schemas.microsoft.com/office/drawing/2014/main" id="{D955C84E-2B18-456A-9270-E020641EF2FB}"/>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5031;p146">
                  <a:extLst>
                    <a:ext uri="{FF2B5EF4-FFF2-40B4-BE49-F238E27FC236}">
                      <a16:creationId xmlns:a16="http://schemas.microsoft.com/office/drawing/2014/main" id="{6E7C4F1A-599F-4A02-866D-37E2899853FB}"/>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5032;p146">
                <a:extLst>
                  <a:ext uri="{FF2B5EF4-FFF2-40B4-BE49-F238E27FC236}">
                    <a16:creationId xmlns:a16="http://schemas.microsoft.com/office/drawing/2014/main" id="{EB939F82-FB3E-49EA-A77B-BF4A6AAB2F2B}"/>
                  </a:ext>
                </a:extLst>
              </p:cNvPr>
              <p:cNvGrpSpPr/>
              <p:nvPr/>
            </p:nvGrpSpPr>
            <p:grpSpPr>
              <a:xfrm>
                <a:off x="4136947" y="3258865"/>
                <a:ext cx="31499" cy="27001"/>
                <a:chOff x="4136947" y="3258865"/>
                <a:chExt cx="31499" cy="27001"/>
              </a:xfrm>
            </p:grpSpPr>
            <p:sp>
              <p:nvSpPr>
                <p:cNvPr id="748" name="Google Shape;5033;p146">
                  <a:extLst>
                    <a:ext uri="{FF2B5EF4-FFF2-40B4-BE49-F238E27FC236}">
                      <a16:creationId xmlns:a16="http://schemas.microsoft.com/office/drawing/2014/main" id="{E2077CAB-A0E7-493E-8500-3EF6AD37D4A5}"/>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5034;p146">
                  <a:extLst>
                    <a:ext uri="{FF2B5EF4-FFF2-40B4-BE49-F238E27FC236}">
                      <a16:creationId xmlns:a16="http://schemas.microsoft.com/office/drawing/2014/main" id="{A8313205-9F13-4181-8AD5-669BE347E8D7}"/>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5035;p146">
                <a:extLst>
                  <a:ext uri="{FF2B5EF4-FFF2-40B4-BE49-F238E27FC236}">
                    <a16:creationId xmlns:a16="http://schemas.microsoft.com/office/drawing/2014/main" id="{0BFDEDF8-69C2-426F-AEB9-5532B4DA9205}"/>
                  </a:ext>
                </a:extLst>
              </p:cNvPr>
              <p:cNvGrpSpPr/>
              <p:nvPr/>
            </p:nvGrpSpPr>
            <p:grpSpPr>
              <a:xfrm>
                <a:off x="4084715" y="3266478"/>
                <a:ext cx="31468" cy="26898"/>
                <a:chOff x="4084715" y="3266478"/>
                <a:chExt cx="31468" cy="26898"/>
              </a:xfrm>
            </p:grpSpPr>
            <p:sp>
              <p:nvSpPr>
                <p:cNvPr id="746" name="Google Shape;5036;p146">
                  <a:extLst>
                    <a:ext uri="{FF2B5EF4-FFF2-40B4-BE49-F238E27FC236}">
                      <a16:creationId xmlns:a16="http://schemas.microsoft.com/office/drawing/2014/main" id="{FFC8CEBF-B790-4A84-BACE-9F6D43CACDA7}"/>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5037;p146">
                  <a:extLst>
                    <a:ext uri="{FF2B5EF4-FFF2-40B4-BE49-F238E27FC236}">
                      <a16:creationId xmlns:a16="http://schemas.microsoft.com/office/drawing/2014/main" id="{C5530906-5141-47C3-A995-908A364488B3}"/>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5038;p146">
                <a:extLst>
                  <a:ext uri="{FF2B5EF4-FFF2-40B4-BE49-F238E27FC236}">
                    <a16:creationId xmlns:a16="http://schemas.microsoft.com/office/drawing/2014/main" id="{83233F49-521D-43C2-9EBC-453C8AEB056C}"/>
                  </a:ext>
                </a:extLst>
              </p:cNvPr>
              <p:cNvGrpSpPr/>
              <p:nvPr/>
            </p:nvGrpSpPr>
            <p:grpSpPr>
              <a:xfrm>
                <a:off x="4159213" y="3279849"/>
                <a:ext cx="31405" cy="26945"/>
                <a:chOff x="4159213" y="3279849"/>
                <a:chExt cx="31405" cy="26945"/>
              </a:xfrm>
            </p:grpSpPr>
            <p:sp>
              <p:nvSpPr>
                <p:cNvPr id="744" name="Google Shape;5039;p146">
                  <a:extLst>
                    <a:ext uri="{FF2B5EF4-FFF2-40B4-BE49-F238E27FC236}">
                      <a16:creationId xmlns:a16="http://schemas.microsoft.com/office/drawing/2014/main" id="{911D566B-6AC8-4133-8978-881342B8ECF8}"/>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5040;p146">
                  <a:extLst>
                    <a:ext uri="{FF2B5EF4-FFF2-40B4-BE49-F238E27FC236}">
                      <a16:creationId xmlns:a16="http://schemas.microsoft.com/office/drawing/2014/main" id="{E72064CE-E627-44F8-BCA3-E272D8329BBB}"/>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5041;p146">
                <a:extLst>
                  <a:ext uri="{FF2B5EF4-FFF2-40B4-BE49-F238E27FC236}">
                    <a16:creationId xmlns:a16="http://schemas.microsoft.com/office/drawing/2014/main" id="{F87E21D5-4711-42E1-A472-BEE72182BEB9}"/>
                  </a:ext>
                </a:extLst>
              </p:cNvPr>
              <p:cNvGrpSpPr/>
              <p:nvPr/>
            </p:nvGrpSpPr>
            <p:grpSpPr>
              <a:xfrm>
                <a:off x="4201550" y="3266502"/>
                <a:ext cx="31405" cy="26883"/>
                <a:chOff x="4201550" y="3266502"/>
                <a:chExt cx="31405" cy="26883"/>
              </a:xfrm>
            </p:grpSpPr>
            <p:sp>
              <p:nvSpPr>
                <p:cNvPr id="742" name="Google Shape;5042;p146">
                  <a:extLst>
                    <a:ext uri="{FF2B5EF4-FFF2-40B4-BE49-F238E27FC236}">
                      <a16:creationId xmlns:a16="http://schemas.microsoft.com/office/drawing/2014/main" id="{11CEB9FC-D102-42BA-814E-C8ACCB9DDFDC}"/>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5043;p146">
                  <a:extLst>
                    <a:ext uri="{FF2B5EF4-FFF2-40B4-BE49-F238E27FC236}">
                      <a16:creationId xmlns:a16="http://schemas.microsoft.com/office/drawing/2014/main" id="{DCFFD3D9-6B32-4015-B327-941533076758}"/>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5044;p146">
                <a:extLst>
                  <a:ext uri="{FF2B5EF4-FFF2-40B4-BE49-F238E27FC236}">
                    <a16:creationId xmlns:a16="http://schemas.microsoft.com/office/drawing/2014/main" id="{E6682615-C276-4BCE-B169-C22CD60A658E}"/>
                  </a:ext>
                </a:extLst>
              </p:cNvPr>
              <p:cNvGrpSpPr/>
              <p:nvPr/>
            </p:nvGrpSpPr>
            <p:grpSpPr>
              <a:xfrm>
                <a:off x="4201550" y="3338278"/>
                <a:ext cx="31405" cy="26930"/>
                <a:chOff x="4201550" y="3338278"/>
                <a:chExt cx="31405" cy="26930"/>
              </a:xfrm>
            </p:grpSpPr>
            <p:sp>
              <p:nvSpPr>
                <p:cNvPr id="740" name="Google Shape;5045;p146">
                  <a:extLst>
                    <a:ext uri="{FF2B5EF4-FFF2-40B4-BE49-F238E27FC236}">
                      <a16:creationId xmlns:a16="http://schemas.microsoft.com/office/drawing/2014/main" id="{8DB638A9-5749-4216-A523-00C7EB338164}"/>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5046;p146">
                  <a:extLst>
                    <a:ext uri="{FF2B5EF4-FFF2-40B4-BE49-F238E27FC236}">
                      <a16:creationId xmlns:a16="http://schemas.microsoft.com/office/drawing/2014/main" id="{DA79CC5A-0973-494C-80B3-19F83B191E23}"/>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5047;p146">
                <a:extLst>
                  <a:ext uri="{FF2B5EF4-FFF2-40B4-BE49-F238E27FC236}">
                    <a16:creationId xmlns:a16="http://schemas.microsoft.com/office/drawing/2014/main" id="{D37A3C57-620A-4B10-B410-F25BD63F2468}"/>
                  </a:ext>
                </a:extLst>
              </p:cNvPr>
              <p:cNvGrpSpPr/>
              <p:nvPr/>
            </p:nvGrpSpPr>
            <p:grpSpPr>
              <a:xfrm>
                <a:off x="4238272" y="3369132"/>
                <a:ext cx="31405" cy="27001"/>
                <a:chOff x="4238272" y="3369132"/>
                <a:chExt cx="31405" cy="27001"/>
              </a:xfrm>
            </p:grpSpPr>
            <p:sp>
              <p:nvSpPr>
                <p:cNvPr id="738" name="Google Shape;5048;p146">
                  <a:extLst>
                    <a:ext uri="{FF2B5EF4-FFF2-40B4-BE49-F238E27FC236}">
                      <a16:creationId xmlns:a16="http://schemas.microsoft.com/office/drawing/2014/main" id="{48DE819F-F8E9-4A99-9A79-6D38BFA83FB1}"/>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5049;p146">
                  <a:extLst>
                    <a:ext uri="{FF2B5EF4-FFF2-40B4-BE49-F238E27FC236}">
                      <a16:creationId xmlns:a16="http://schemas.microsoft.com/office/drawing/2014/main" id="{41E34489-89BE-42F8-B6CB-7B7BB263EC1B}"/>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5050;p146">
              <a:extLst>
                <a:ext uri="{FF2B5EF4-FFF2-40B4-BE49-F238E27FC236}">
                  <a16:creationId xmlns:a16="http://schemas.microsoft.com/office/drawing/2014/main" id="{2D36A501-48A4-4D8C-A730-89AD2427446D}"/>
                </a:ext>
              </a:extLst>
            </p:cNvPr>
            <p:cNvGrpSpPr/>
            <p:nvPr/>
          </p:nvGrpSpPr>
          <p:grpSpPr>
            <a:xfrm>
              <a:off x="4068639" y="3200169"/>
              <a:ext cx="77643" cy="37272"/>
              <a:chOff x="4068639" y="3200169"/>
              <a:chExt cx="77643" cy="37272"/>
            </a:xfrm>
          </p:grpSpPr>
          <p:sp>
            <p:nvSpPr>
              <p:cNvPr id="724" name="Google Shape;5051;p146">
                <a:extLst>
                  <a:ext uri="{FF2B5EF4-FFF2-40B4-BE49-F238E27FC236}">
                    <a16:creationId xmlns:a16="http://schemas.microsoft.com/office/drawing/2014/main" id="{FE645F7D-3E75-413A-9D6A-4795C5D3E73C}"/>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5052;p146">
                <a:extLst>
                  <a:ext uri="{FF2B5EF4-FFF2-40B4-BE49-F238E27FC236}">
                    <a16:creationId xmlns:a16="http://schemas.microsoft.com/office/drawing/2014/main" id="{F8788D58-BE36-4058-8153-8472A5FAB45A}"/>
                  </a:ext>
                </a:extLst>
              </p:cNvPr>
              <p:cNvGrpSpPr/>
              <p:nvPr/>
            </p:nvGrpSpPr>
            <p:grpSpPr>
              <a:xfrm>
                <a:off x="4114878" y="3200169"/>
                <a:ext cx="31405" cy="26993"/>
                <a:chOff x="4114878" y="3200169"/>
                <a:chExt cx="31405" cy="26993"/>
              </a:xfrm>
            </p:grpSpPr>
            <p:sp>
              <p:nvSpPr>
                <p:cNvPr id="729" name="Google Shape;5053;p146">
                  <a:extLst>
                    <a:ext uri="{FF2B5EF4-FFF2-40B4-BE49-F238E27FC236}">
                      <a16:creationId xmlns:a16="http://schemas.microsoft.com/office/drawing/2014/main" id="{0FF60AF1-6269-4814-8613-71295F680A07}"/>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054;p146">
                  <a:extLst>
                    <a:ext uri="{FF2B5EF4-FFF2-40B4-BE49-F238E27FC236}">
                      <a16:creationId xmlns:a16="http://schemas.microsoft.com/office/drawing/2014/main" id="{0C2DDAC6-B125-4321-BCC4-0BB9DDBD524D}"/>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5055;p146">
                <a:extLst>
                  <a:ext uri="{FF2B5EF4-FFF2-40B4-BE49-F238E27FC236}">
                    <a16:creationId xmlns:a16="http://schemas.microsoft.com/office/drawing/2014/main" id="{CB9B80F8-B7B1-4F49-96DA-948F2B2E78EA}"/>
                  </a:ext>
                </a:extLst>
              </p:cNvPr>
              <p:cNvGrpSpPr/>
              <p:nvPr/>
            </p:nvGrpSpPr>
            <p:grpSpPr>
              <a:xfrm>
                <a:off x="4068639" y="3210535"/>
                <a:ext cx="31499" cy="26906"/>
                <a:chOff x="4068639" y="3210535"/>
                <a:chExt cx="31499" cy="26906"/>
              </a:xfrm>
            </p:grpSpPr>
            <p:sp>
              <p:nvSpPr>
                <p:cNvPr id="727" name="Google Shape;5056;p146">
                  <a:extLst>
                    <a:ext uri="{FF2B5EF4-FFF2-40B4-BE49-F238E27FC236}">
                      <a16:creationId xmlns:a16="http://schemas.microsoft.com/office/drawing/2014/main" id="{CB0772C8-3463-470B-B9AD-E08F2F82F2B3}"/>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057;p146">
                  <a:extLst>
                    <a:ext uri="{FF2B5EF4-FFF2-40B4-BE49-F238E27FC236}">
                      <a16:creationId xmlns:a16="http://schemas.microsoft.com/office/drawing/2014/main" id="{2F31005E-8CC8-43F7-BB47-B2BBF9E497CE}"/>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 name="Google Shape;5058;p146">
              <a:extLst>
                <a:ext uri="{FF2B5EF4-FFF2-40B4-BE49-F238E27FC236}">
                  <a16:creationId xmlns:a16="http://schemas.microsoft.com/office/drawing/2014/main" id="{F1FAAD49-0170-47C5-A64D-EBCA6E5AB782}"/>
                </a:ext>
              </a:extLst>
            </p:cNvPr>
            <p:cNvGrpSpPr/>
            <p:nvPr/>
          </p:nvGrpSpPr>
          <p:grpSpPr>
            <a:xfrm>
              <a:off x="3869702" y="3066935"/>
              <a:ext cx="382664" cy="190294"/>
              <a:chOff x="3869702" y="3066935"/>
              <a:chExt cx="382664" cy="190294"/>
            </a:xfrm>
          </p:grpSpPr>
          <p:grpSp>
            <p:nvGrpSpPr>
              <p:cNvPr id="690" name="Google Shape;5059;p146">
                <a:extLst>
                  <a:ext uri="{FF2B5EF4-FFF2-40B4-BE49-F238E27FC236}">
                    <a16:creationId xmlns:a16="http://schemas.microsoft.com/office/drawing/2014/main" id="{A62AC390-DF6D-4C14-A750-1949408CB7BE}"/>
                  </a:ext>
                </a:extLst>
              </p:cNvPr>
              <p:cNvGrpSpPr/>
              <p:nvPr/>
            </p:nvGrpSpPr>
            <p:grpSpPr>
              <a:xfrm>
                <a:off x="3888633" y="3082351"/>
                <a:ext cx="351172" cy="160698"/>
                <a:chOff x="3888633" y="3082351"/>
                <a:chExt cx="351172" cy="160698"/>
              </a:xfrm>
            </p:grpSpPr>
            <p:sp>
              <p:nvSpPr>
                <p:cNvPr id="718" name="Google Shape;5060;p146">
                  <a:extLst>
                    <a:ext uri="{FF2B5EF4-FFF2-40B4-BE49-F238E27FC236}">
                      <a16:creationId xmlns:a16="http://schemas.microsoft.com/office/drawing/2014/main" id="{B88480B7-CF60-4EEC-9AC1-229C9195B7C5}"/>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5061;p146">
                  <a:extLst>
                    <a:ext uri="{FF2B5EF4-FFF2-40B4-BE49-F238E27FC236}">
                      <a16:creationId xmlns:a16="http://schemas.microsoft.com/office/drawing/2014/main" id="{E2523211-65F0-46EA-9693-25C91EDFDC46}"/>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5062;p146">
                  <a:extLst>
                    <a:ext uri="{FF2B5EF4-FFF2-40B4-BE49-F238E27FC236}">
                      <a16:creationId xmlns:a16="http://schemas.microsoft.com/office/drawing/2014/main" id="{73B2130E-0864-4864-ABF6-434A45995D74}"/>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5063;p146">
                  <a:extLst>
                    <a:ext uri="{FF2B5EF4-FFF2-40B4-BE49-F238E27FC236}">
                      <a16:creationId xmlns:a16="http://schemas.microsoft.com/office/drawing/2014/main" id="{EAAA3CB0-C12E-43B1-905A-5A21C119B3BB}"/>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5064;p146">
                  <a:extLst>
                    <a:ext uri="{FF2B5EF4-FFF2-40B4-BE49-F238E27FC236}">
                      <a16:creationId xmlns:a16="http://schemas.microsoft.com/office/drawing/2014/main" id="{67454EB3-3FDA-4EEB-A088-32B576E89971}"/>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065;p146">
                  <a:extLst>
                    <a:ext uri="{FF2B5EF4-FFF2-40B4-BE49-F238E27FC236}">
                      <a16:creationId xmlns:a16="http://schemas.microsoft.com/office/drawing/2014/main" id="{B28EEE26-FAD5-47AC-A6C2-BB72E7CB035E}"/>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5066;p146">
                <a:extLst>
                  <a:ext uri="{FF2B5EF4-FFF2-40B4-BE49-F238E27FC236}">
                    <a16:creationId xmlns:a16="http://schemas.microsoft.com/office/drawing/2014/main" id="{A1339D04-245C-4E35-B5BE-739298CA86BE}"/>
                  </a:ext>
                </a:extLst>
              </p:cNvPr>
              <p:cNvGrpSpPr/>
              <p:nvPr/>
            </p:nvGrpSpPr>
            <p:grpSpPr>
              <a:xfrm>
                <a:off x="4143703" y="3066935"/>
                <a:ext cx="37783" cy="32357"/>
                <a:chOff x="4143703" y="3066935"/>
                <a:chExt cx="37783" cy="32357"/>
              </a:xfrm>
            </p:grpSpPr>
            <p:sp>
              <p:nvSpPr>
                <p:cNvPr id="716" name="Google Shape;5067;p146">
                  <a:extLst>
                    <a:ext uri="{FF2B5EF4-FFF2-40B4-BE49-F238E27FC236}">
                      <a16:creationId xmlns:a16="http://schemas.microsoft.com/office/drawing/2014/main" id="{DC5AB144-F4EF-4606-B479-4C44C7840C83}"/>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5068;p146">
                  <a:extLst>
                    <a:ext uri="{FF2B5EF4-FFF2-40B4-BE49-F238E27FC236}">
                      <a16:creationId xmlns:a16="http://schemas.microsoft.com/office/drawing/2014/main" id="{C330154B-26EB-440C-9614-ED68AB182A04}"/>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5069;p146">
                <a:extLst>
                  <a:ext uri="{FF2B5EF4-FFF2-40B4-BE49-F238E27FC236}">
                    <a16:creationId xmlns:a16="http://schemas.microsoft.com/office/drawing/2014/main" id="{0479817A-D760-478D-A7D6-7DEFA8F05491}"/>
                  </a:ext>
                </a:extLst>
              </p:cNvPr>
              <p:cNvGrpSpPr/>
              <p:nvPr/>
            </p:nvGrpSpPr>
            <p:grpSpPr>
              <a:xfrm>
                <a:off x="4044565" y="3103563"/>
                <a:ext cx="37783" cy="32451"/>
                <a:chOff x="4044565" y="3103563"/>
                <a:chExt cx="37783" cy="32451"/>
              </a:xfrm>
            </p:grpSpPr>
            <p:sp>
              <p:nvSpPr>
                <p:cNvPr id="714" name="Google Shape;5070;p146">
                  <a:extLst>
                    <a:ext uri="{FF2B5EF4-FFF2-40B4-BE49-F238E27FC236}">
                      <a16:creationId xmlns:a16="http://schemas.microsoft.com/office/drawing/2014/main" id="{3FAC1B27-2864-4B4D-B06E-680BA91BE6FA}"/>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071;p146">
                  <a:extLst>
                    <a:ext uri="{FF2B5EF4-FFF2-40B4-BE49-F238E27FC236}">
                      <a16:creationId xmlns:a16="http://schemas.microsoft.com/office/drawing/2014/main" id="{E6C008E3-AE0F-44DB-AF9E-5D7D123EF9D2}"/>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5072;p146">
                <a:extLst>
                  <a:ext uri="{FF2B5EF4-FFF2-40B4-BE49-F238E27FC236}">
                    <a16:creationId xmlns:a16="http://schemas.microsoft.com/office/drawing/2014/main" id="{DE63651D-CE84-4FEB-A854-C893CBFF8001}"/>
                  </a:ext>
                </a:extLst>
              </p:cNvPr>
              <p:cNvGrpSpPr/>
              <p:nvPr/>
            </p:nvGrpSpPr>
            <p:grpSpPr>
              <a:xfrm>
                <a:off x="4017454" y="3188237"/>
                <a:ext cx="37776" cy="32357"/>
                <a:chOff x="4017454" y="3188237"/>
                <a:chExt cx="37776" cy="32357"/>
              </a:xfrm>
            </p:grpSpPr>
            <p:sp>
              <p:nvSpPr>
                <p:cNvPr id="712" name="Google Shape;5073;p146">
                  <a:extLst>
                    <a:ext uri="{FF2B5EF4-FFF2-40B4-BE49-F238E27FC236}">
                      <a16:creationId xmlns:a16="http://schemas.microsoft.com/office/drawing/2014/main" id="{BC7E9FB2-423D-4BCB-AAD7-5B4ACA726CDE}"/>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5074;p146">
                  <a:extLst>
                    <a:ext uri="{FF2B5EF4-FFF2-40B4-BE49-F238E27FC236}">
                      <a16:creationId xmlns:a16="http://schemas.microsoft.com/office/drawing/2014/main" id="{D8073D05-0336-48F0-A48E-A5C4729B9071}"/>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5075;p146">
                <a:extLst>
                  <a:ext uri="{FF2B5EF4-FFF2-40B4-BE49-F238E27FC236}">
                    <a16:creationId xmlns:a16="http://schemas.microsoft.com/office/drawing/2014/main" id="{68462EE7-13E5-4523-9143-766AE8195657}"/>
                  </a:ext>
                </a:extLst>
              </p:cNvPr>
              <p:cNvGrpSpPr/>
              <p:nvPr/>
            </p:nvGrpSpPr>
            <p:grpSpPr>
              <a:xfrm>
                <a:off x="3921548" y="3157509"/>
                <a:ext cx="37783" cy="32357"/>
                <a:chOff x="3921548" y="3157509"/>
                <a:chExt cx="37783" cy="32357"/>
              </a:xfrm>
            </p:grpSpPr>
            <p:sp>
              <p:nvSpPr>
                <p:cNvPr id="710" name="Google Shape;5076;p146">
                  <a:extLst>
                    <a:ext uri="{FF2B5EF4-FFF2-40B4-BE49-F238E27FC236}">
                      <a16:creationId xmlns:a16="http://schemas.microsoft.com/office/drawing/2014/main" id="{718713C9-133D-4CDC-BFA0-69E9E338FC37}"/>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5077;p146">
                  <a:extLst>
                    <a:ext uri="{FF2B5EF4-FFF2-40B4-BE49-F238E27FC236}">
                      <a16:creationId xmlns:a16="http://schemas.microsoft.com/office/drawing/2014/main" id="{002C22CA-A8FB-4B3D-B2BE-AABA32FD5771}"/>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5078;p146">
                <a:extLst>
                  <a:ext uri="{FF2B5EF4-FFF2-40B4-BE49-F238E27FC236}">
                    <a16:creationId xmlns:a16="http://schemas.microsoft.com/office/drawing/2014/main" id="{694A77A2-9AB5-4AC9-A439-64B2BC550C87}"/>
                  </a:ext>
                </a:extLst>
              </p:cNvPr>
              <p:cNvGrpSpPr/>
              <p:nvPr/>
            </p:nvGrpSpPr>
            <p:grpSpPr>
              <a:xfrm>
                <a:off x="3939056" y="3211620"/>
                <a:ext cx="37783" cy="32380"/>
                <a:chOff x="3939056" y="3211620"/>
                <a:chExt cx="37783" cy="32380"/>
              </a:xfrm>
            </p:grpSpPr>
            <p:sp>
              <p:nvSpPr>
                <p:cNvPr id="708" name="Google Shape;5079;p146">
                  <a:extLst>
                    <a:ext uri="{FF2B5EF4-FFF2-40B4-BE49-F238E27FC236}">
                      <a16:creationId xmlns:a16="http://schemas.microsoft.com/office/drawing/2014/main" id="{C6A3DB23-183C-4665-B535-CEC0CA3A9F9D}"/>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5080;p146">
                  <a:extLst>
                    <a:ext uri="{FF2B5EF4-FFF2-40B4-BE49-F238E27FC236}">
                      <a16:creationId xmlns:a16="http://schemas.microsoft.com/office/drawing/2014/main" id="{83B21DF2-9859-4B78-A68F-88CC664AA450}"/>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5081;p146">
                <a:extLst>
                  <a:ext uri="{FF2B5EF4-FFF2-40B4-BE49-F238E27FC236}">
                    <a16:creationId xmlns:a16="http://schemas.microsoft.com/office/drawing/2014/main" id="{2CC88B3E-F613-4914-B6FD-840D2A844967}"/>
                  </a:ext>
                </a:extLst>
              </p:cNvPr>
              <p:cNvGrpSpPr/>
              <p:nvPr/>
            </p:nvGrpSpPr>
            <p:grpSpPr>
              <a:xfrm>
                <a:off x="4176240" y="3136965"/>
                <a:ext cx="31405" cy="26930"/>
                <a:chOff x="4176240" y="3136965"/>
                <a:chExt cx="31405" cy="26930"/>
              </a:xfrm>
            </p:grpSpPr>
            <p:sp>
              <p:nvSpPr>
                <p:cNvPr id="706" name="Google Shape;5082;p146">
                  <a:extLst>
                    <a:ext uri="{FF2B5EF4-FFF2-40B4-BE49-F238E27FC236}">
                      <a16:creationId xmlns:a16="http://schemas.microsoft.com/office/drawing/2014/main" id="{4E0BDF0A-0BDD-49DB-B4E6-14AD56B29F94}"/>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5083;p146">
                  <a:extLst>
                    <a:ext uri="{FF2B5EF4-FFF2-40B4-BE49-F238E27FC236}">
                      <a16:creationId xmlns:a16="http://schemas.microsoft.com/office/drawing/2014/main" id="{9C8E4C64-ECB4-4931-9FDB-5739BA6561C4}"/>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5084;p146">
                <a:extLst>
                  <a:ext uri="{FF2B5EF4-FFF2-40B4-BE49-F238E27FC236}">
                    <a16:creationId xmlns:a16="http://schemas.microsoft.com/office/drawing/2014/main" id="{E840D543-1423-4609-BB23-D53FAD4AA7DF}"/>
                  </a:ext>
                </a:extLst>
              </p:cNvPr>
              <p:cNvGrpSpPr/>
              <p:nvPr/>
            </p:nvGrpSpPr>
            <p:grpSpPr>
              <a:xfrm>
                <a:off x="4133148" y="3152593"/>
                <a:ext cx="31499" cy="27001"/>
                <a:chOff x="4133148" y="3152593"/>
                <a:chExt cx="31499" cy="27001"/>
              </a:xfrm>
            </p:grpSpPr>
            <p:sp>
              <p:nvSpPr>
                <p:cNvPr id="704" name="Google Shape;5085;p146">
                  <a:extLst>
                    <a:ext uri="{FF2B5EF4-FFF2-40B4-BE49-F238E27FC236}">
                      <a16:creationId xmlns:a16="http://schemas.microsoft.com/office/drawing/2014/main" id="{E38591E4-F47D-43E0-97A4-29A4C8B5CE76}"/>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5086;p146">
                  <a:extLst>
                    <a:ext uri="{FF2B5EF4-FFF2-40B4-BE49-F238E27FC236}">
                      <a16:creationId xmlns:a16="http://schemas.microsoft.com/office/drawing/2014/main" id="{96C63D21-1A81-4CEB-9B42-4B03C7D553B9}"/>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5087;p146">
                <a:extLst>
                  <a:ext uri="{FF2B5EF4-FFF2-40B4-BE49-F238E27FC236}">
                    <a16:creationId xmlns:a16="http://schemas.microsoft.com/office/drawing/2014/main" id="{57E8B87A-3BF7-494E-B8F0-83DB59653136}"/>
                  </a:ext>
                </a:extLst>
              </p:cNvPr>
              <p:cNvGrpSpPr/>
              <p:nvPr/>
            </p:nvGrpSpPr>
            <p:grpSpPr>
              <a:xfrm>
                <a:off x="4220866" y="3073534"/>
                <a:ext cx="31499" cy="26898"/>
                <a:chOff x="4220866" y="3073534"/>
                <a:chExt cx="31499" cy="26898"/>
              </a:xfrm>
            </p:grpSpPr>
            <p:sp>
              <p:nvSpPr>
                <p:cNvPr id="702" name="Google Shape;5088;p146">
                  <a:extLst>
                    <a:ext uri="{FF2B5EF4-FFF2-40B4-BE49-F238E27FC236}">
                      <a16:creationId xmlns:a16="http://schemas.microsoft.com/office/drawing/2014/main" id="{2CF3D987-C32B-4477-B86C-37EF57789D95}"/>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089;p146">
                  <a:extLst>
                    <a:ext uri="{FF2B5EF4-FFF2-40B4-BE49-F238E27FC236}">
                      <a16:creationId xmlns:a16="http://schemas.microsoft.com/office/drawing/2014/main" id="{4E1FD158-F11D-42DE-889D-3D14BAD4BBF9}"/>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5090;p146">
                <a:extLst>
                  <a:ext uri="{FF2B5EF4-FFF2-40B4-BE49-F238E27FC236}">
                    <a16:creationId xmlns:a16="http://schemas.microsoft.com/office/drawing/2014/main" id="{5E1EAF00-B23B-4FAF-B574-007509B97EF7}"/>
                  </a:ext>
                </a:extLst>
              </p:cNvPr>
              <p:cNvGrpSpPr/>
              <p:nvPr/>
            </p:nvGrpSpPr>
            <p:grpSpPr>
              <a:xfrm>
                <a:off x="3869702" y="3230323"/>
                <a:ext cx="31499" cy="26906"/>
                <a:chOff x="3869702" y="3230323"/>
                <a:chExt cx="31499" cy="26906"/>
              </a:xfrm>
            </p:grpSpPr>
            <p:sp>
              <p:nvSpPr>
                <p:cNvPr id="700" name="Google Shape;5091;p146">
                  <a:extLst>
                    <a:ext uri="{FF2B5EF4-FFF2-40B4-BE49-F238E27FC236}">
                      <a16:creationId xmlns:a16="http://schemas.microsoft.com/office/drawing/2014/main" id="{2C622760-2158-440E-934C-ADB6453A56A5}"/>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092;p146">
                  <a:extLst>
                    <a:ext uri="{FF2B5EF4-FFF2-40B4-BE49-F238E27FC236}">
                      <a16:creationId xmlns:a16="http://schemas.microsoft.com/office/drawing/2014/main" id="{6A0F2FC7-ED44-49C2-AA33-3008CDC048CF}"/>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5093;p146">
              <a:extLst>
                <a:ext uri="{FF2B5EF4-FFF2-40B4-BE49-F238E27FC236}">
                  <a16:creationId xmlns:a16="http://schemas.microsoft.com/office/drawing/2014/main" id="{569B137D-000A-43AE-A19E-B486D1494280}"/>
                </a:ext>
              </a:extLst>
            </p:cNvPr>
            <p:cNvGrpSpPr/>
            <p:nvPr/>
          </p:nvGrpSpPr>
          <p:grpSpPr>
            <a:xfrm>
              <a:off x="4271383" y="3065882"/>
              <a:ext cx="304556" cy="341663"/>
              <a:chOff x="4271383" y="3065882"/>
              <a:chExt cx="304556" cy="341663"/>
            </a:xfrm>
          </p:grpSpPr>
          <p:grpSp>
            <p:nvGrpSpPr>
              <p:cNvPr id="633" name="Google Shape;5094;p146">
                <a:extLst>
                  <a:ext uri="{FF2B5EF4-FFF2-40B4-BE49-F238E27FC236}">
                    <a16:creationId xmlns:a16="http://schemas.microsoft.com/office/drawing/2014/main" id="{64A11587-059D-480E-8E38-F996325F7C71}"/>
                  </a:ext>
                </a:extLst>
              </p:cNvPr>
              <p:cNvGrpSpPr/>
              <p:nvPr/>
            </p:nvGrpSpPr>
            <p:grpSpPr>
              <a:xfrm>
                <a:off x="4293838" y="3078639"/>
                <a:ext cx="269353" cy="311973"/>
                <a:chOff x="4293838" y="3078639"/>
                <a:chExt cx="269353" cy="311973"/>
              </a:xfrm>
            </p:grpSpPr>
            <p:sp>
              <p:nvSpPr>
                <p:cNvPr id="673" name="Google Shape;5095;p146">
                  <a:extLst>
                    <a:ext uri="{FF2B5EF4-FFF2-40B4-BE49-F238E27FC236}">
                      <a16:creationId xmlns:a16="http://schemas.microsoft.com/office/drawing/2014/main" id="{2148C1D8-8382-41E0-A288-BFFC682ADE1B}"/>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5096;p146">
                  <a:extLst>
                    <a:ext uri="{FF2B5EF4-FFF2-40B4-BE49-F238E27FC236}">
                      <a16:creationId xmlns:a16="http://schemas.microsoft.com/office/drawing/2014/main" id="{9F8AD1B6-15E4-4014-A28C-5B661421BFF6}"/>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5097;p146">
                  <a:extLst>
                    <a:ext uri="{FF2B5EF4-FFF2-40B4-BE49-F238E27FC236}">
                      <a16:creationId xmlns:a16="http://schemas.microsoft.com/office/drawing/2014/main" id="{3FFC3226-0D35-4353-A8F1-43DCEE746E8B}"/>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5098;p146">
                  <a:extLst>
                    <a:ext uri="{FF2B5EF4-FFF2-40B4-BE49-F238E27FC236}">
                      <a16:creationId xmlns:a16="http://schemas.microsoft.com/office/drawing/2014/main" id="{2B212835-5F51-4304-A95E-9C3D51FFD78D}"/>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5099;p146">
                  <a:extLst>
                    <a:ext uri="{FF2B5EF4-FFF2-40B4-BE49-F238E27FC236}">
                      <a16:creationId xmlns:a16="http://schemas.microsoft.com/office/drawing/2014/main" id="{C7E07770-4A63-4ADC-ADE7-8E02C8F491D5}"/>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5100;p146">
                  <a:extLst>
                    <a:ext uri="{FF2B5EF4-FFF2-40B4-BE49-F238E27FC236}">
                      <a16:creationId xmlns:a16="http://schemas.microsoft.com/office/drawing/2014/main" id="{776E1B7A-F75F-40EA-8D53-50B0660B1867}"/>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5101;p146">
                  <a:extLst>
                    <a:ext uri="{FF2B5EF4-FFF2-40B4-BE49-F238E27FC236}">
                      <a16:creationId xmlns:a16="http://schemas.microsoft.com/office/drawing/2014/main" id="{F03920B5-BD03-48D0-BB47-4B8D1863C017}"/>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5102;p146">
                  <a:extLst>
                    <a:ext uri="{FF2B5EF4-FFF2-40B4-BE49-F238E27FC236}">
                      <a16:creationId xmlns:a16="http://schemas.microsoft.com/office/drawing/2014/main" id="{466FF71D-F1E0-4AC1-8CC5-C142E5D3BA9C}"/>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5103;p146">
                  <a:extLst>
                    <a:ext uri="{FF2B5EF4-FFF2-40B4-BE49-F238E27FC236}">
                      <a16:creationId xmlns:a16="http://schemas.microsoft.com/office/drawing/2014/main" id="{B2708247-0D55-40C0-9FF6-6976824A1455}"/>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5104;p146">
                  <a:extLst>
                    <a:ext uri="{FF2B5EF4-FFF2-40B4-BE49-F238E27FC236}">
                      <a16:creationId xmlns:a16="http://schemas.microsoft.com/office/drawing/2014/main" id="{372A9150-0C40-4187-9AD6-65526736BCDC}"/>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5105;p146">
                  <a:extLst>
                    <a:ext uri="{FF2B5EF4-FFF2-40B4-BE49-F238E27FC236}">
                      <a16:creationId xmlns:a16="http://schemas.microsoft.com/office/drawing/2014/main" id="{B3D6F678-2868-4BBF-B3AC-A049A119F979}"/>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5106;p146">
                  <a:extLst>
                    <a:ext uri="{FF2B5EF4-FFF2-40B4-BE49-F238E27FC236}">
                      <a16:creationId xmlns:a16="http://schemas.microsoft.com/office/drawing/2014/main" id="{AB5609A7-B070-4E4A-98F8-B00F421D08A6}"/>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5107;p146">
                  <a:extLst>
                    <a:ext uri="{FF2B5EF4-FFF2-40B4-BE49-F238E27FC236}">
                      <a16:creationId xmlns:a16="http://schemas.microsoft.com/office/drawing/2014/main" id="{D1F45B68-17A6-476B-886A-122F904D1091}"/>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5108;p146">
                  <a:extLst>
                    <a:ext uri="{FF2B5EF4-FFF2-40B4-BE49-F238E27FC236}">
                      <a16:creationId xmlns:a16="http://schemas.microsoft.com/office/drawing/2014/main" id="{6E16603C-BDFD-40C2-8B60-6AC88C7566C8}"/>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5109;p146">
                  <a:extLst>
                    <a:ext uri="{FF2B5EF4-FFF2-40B4-BE49-F238E27FC236}">
                      <a16:creationId xmlns:a16="http://schemas.microsoft.com/office/drawing/2014/main" id="{28207DB2-AF5F-4A70-92FC-625605218599}"/>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5110;p146">
                  <a:extLst>
                    <a:ext uri="{FF2B5EF4-FFF2-40B4-BE49-F238E27FC236}">
                      <a16:creationId xmlns:a16="http://schemas.microsoft.com/office/drawing/2014/main" id="{F7FC75A4-929E-4B59-995C-122F4DC0492E}"/>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5111;p146">
                  <a:extLst>
                    <a:ext uri="{FF2B5EF4-FFF2-40B4-BE49-F238E27FC236}">
                      <a16:creationId xmlns:a16="http://schemas.microsoft.com/office/drawing/2014/main" id="{C514A7F4-237A-4FD7-A8E7-BA1765B28546}"/>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5112;p146">
                <a:extLst>
                  <a:ext uri="{FF2B5EF4-FFF2-40B4-BE49-F238E27FC236}">
                    <a16:creationId xmlns:a16="http://schemas.microsoft.com/office/drawing/2014/main" id="{849DB569-7558-4E0C-B9C9-BC83E666A91F}"/>
                  </a:ext>
                </a:extLst>
              </p:cNvPr>
              <p:cNvGrpSpPr/>
              <p:nvPr/>
            </p:nvGrpSpPr>
            <p:grpSpPr>
              <a:xfrm>
                <a:off x="4538164" y="3342061"/>
                <a:ext cx="37776" cy="32380"/>
                <a:chOff x="4538164" y="3342061"/>
                <a:chExt cx="37776" cy="32380"/>
              </a:xfrm>
            </p:grpSpPr>
            <p:sp>
              <p:nvSpPr>
                <p:cNvPr id="671" name="Google Shape;5113;p146">
                  <a:extLst>
                    <a:ext uri="{FF2B5EF4-FFF2-40B4-BE49-F238E27FC236}">
                      <a16:creationId xmlns:a16="http://schemas.microsoft.com/office/drawing/2014/main" id="{6DF3BAB3-720F-47E8-9ABA-BCDF0A9EE961}"/>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114;p146">
                  <a:extLst>
                    <a:ext uri="{FF2B5EF4-FFF2-40B4-BE49-F238E27FC236}">
                      <a16:creationId xmlns:a16="http://schemas.microsoft.com/office/drawing/2014/main" id="{1BF67382-2FD3-42A6-A755-56F912E84595}"/>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5115;p146">
                <a:extLst>
                  <a:ext uri="{FF2B5EF4-FFF2-40B4-BE49-F238E27FC236}">
                    <a16:creationId xmlns:a16="http://schemas.microsoft.com/office/drawing/2014/main" id="{0D268E3D-EF9C-4494-9D8E-408BDAA55482}"/>
                  </a:ext>
                </a:extLst>
              </p:cNvPr>
              <p:cNvGrpSpPr/>
              <p:nvPr/>
            </p:nvGrpSpPr>
            <p:grpSpPr>
              <a:xfrm>
                <a:off x="4271383" y="3194742"/>
                <a:ext cx="37783" cy="32420"/>
                <a:chOff x="4271383" y="3194742"/>
                <a:chExt cx="37783" cy="32420"/>
              </a:xfrm>
            </p:grpSpPr>
            <p:sp>
              <p:nvSpPr>
                <p:cNvPr id="669" name="Google Shape;5116;p146">
                  <a:extLst>
                    <a:ext uri="{FF2B5EF4-FFF2-40B4-BE49-F238E27FC236}">
                      <a16:creationId xmlns:a16="http://schemas.microsoft.com/office/drawing/2014/main" id="{6AFC1C13-CA7F-45F0-9489-1FC2449D2634}"/>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117;p146">
                  <a:extLst>
                    <a:ext uri="{FF2B5EF4-FFF2-40B4-BE49-F238E27FC236}">
                      <a16:creationId xmlns:a16="http://schemas.microsoft.com/office/drawing/2014/main" id="{CC82B4F5-5074-4A77-A5A3-774B323001D7}"/>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5118;p146">
                <a:extLst>
                  <a:ext uri="{FF2B5EF4-FFF2-40B4-BE49-F238E27FC236}">
                    <a16:creationId xmlns:a16="http://schemas.microsoft.com/office/drawing/2014/main" id="{BB570D58-49E8-4101-A251-6E83320A61C8}"/>
                  </a:ext>
                </a:extLst>
              </p:cNvPr>
              <p:cNvGrpSpPr/>
              <p:nvPr/>
            </p:nvGrpSpPr>
            <p:grpSpPr>
              <a:xfrm>
                <a:off x="4284416" y="3084058"/>
                <a:ext cx="37783" cy="32357"/>
                <a:chOff x="4284416" y="3084058"/>
                <a:chExt cx="37783" cy="32357"/>
              </a:xfrm>
            </p:grpSpPr>
            <p:sp>
              <p:nvSpPr>
                <p:cNvPr id="667" name="Google Shape;5119;p146">
                  <a:extLst>
                    <a:ext uri="{FF2B5EF4-FFF2-40B4-BE49-F238E27FC236}">
                      <a16:creationId xmlns:a16="http://schemas.microsoft.com/office/drawing/2014/main" id="{ABA12A52-B5C0-40F1-B175-24EC505F039F}"/>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120;p146">
                  <a:extLst>
                    <a:ext uri="{FF2B5EF4-FFF2-40B4-BE49-F238E27FC236}">
                      <a16:creationId xmlns:a16="http://schemas.microsoft.com/office/drawing/2014/main" id="{BF44ABAC-1BD3-4EDF-A220-667901FC5C74}"/>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5121;p146">
                <a:extLst>
                  <a:ext uri="{FF2B5EF4-FFF2-40B4-BE49-F238E27FC236}">
                    <a16:creationId xmlns:a16="http://schemas.microsoft.com/office/drawing/2014/main" id="{A2D4EE68-97D7-4AE9-9604-256E6B7F163D}"/>
                  </a:ext>
                </a:extLst>
              </p:cNvPr>
              <p:cNvGrpSpPr/>
              <p:nvPr/>
            </p:nvGrpSpPr>
            <p:grpSpPr>
              <a:xfrm>
                <a:off x="4478697" y="3297561"/>
                <a:ext cx="37776" cy="32451"/>
                <a:chOff x="4478697" y="3297561"/>
                <a:chExt cx="37776" cy="32451"/>
              </a:xfrm>
            </p:grpSpPr>
            <p:sp>
              <p:nvSpPr>
                <p:cNvPr id="665" name="Google Shape;5122;p146">
                  <a:extLst>
                    <a:ext uri="{FF2B5EF4-FFF2-40B4-BE49-F238E27FC236}">
                      <a16:creationId xmlns:a16="http://schemas.microsoft.com/office/drawing/2014/main" id="{B40384DE-71DC-45EE-AA0F-3F01E5C2ABC8}"/>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123;p146">
                  <a:extLst>
                    <a:ext uri="{FF2B5EF4-FFF2-40B4-BE49-F238E27FC236}">
                      <a16:creationId xmlns:a16="http://schemas.microsoft.com/office/drawing/2014/main" id="{88B5DFF2-7A7A-48E3-B225-BD55BA41B570}"/>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5124;p146">
                <a:extLst>
                  <a:ext uri="{FF2B5EF4-FFF2-40B4-BE49-F238E27FC236}">
                    <a16:creationId xmlns:a16="http://schemas.microsoft.com/office/drawing/2014/main" id="{7EEEC916-D323-45C6-AF9D-427A66A0B716}"/>
                  </a:ext>
                </a:extLst>
              </p:cNvPr>
              <p:cNvGrpSpPr/>
              <p:nvPr/>
            </p:nvGrpSpPr>
            <p:grpSpPr>
              <a:xfrm>
                <a:off x="4411813" y="3331711"/>
                <a:ext cx="37776" cy="32451"/>
                <a:chOff x="4411813" y="3331711"/>
                <a:chExt cx="37776" cy="32451"/>
              </a:xfrm>
            </p:grpSpPr>
            <p:sp>
              <p:nvSpPr>
                <p:cNvPr id="663" name="Google Shape;5125;p146">
                  <a:extLst>
                    <a:ext uri="{FF2B5EF4-FFF2-40B4-BE49-F238E27FC236}">
                      <a16:creationId xmlns:a16="http://schemas.microsoft.com/office/drawing/2014/main" id="{D8AF3282-C429-4AB5-999C-90D659F522DF}"/>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126;p146">
                  <a:extLst>
                    <a:ext uri="{FF2B5EF4-FFF2-40B4-BE49-F238E27FC236}">
                      <a16:creationId xmlns:a16="http://schemas.microsoft.com/office/drawing/2014/main" id="{C9A61477-EDB6-47B3-8047-D1F1E0545A7D}"/>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5127;p146">
                <a:extLst>
                  <a:ext uri="{FF2B5EF4-FFF2-40B4-BE49-F238E27FC236}">
                    <a16:creationId xmlns:a16="http://schemas.microsoft.com/office/drawing/2014/main" id="{AA8A878D-8A0C-4714-B390-A52DB80ACF4C}"/>
                  </a:ext>
                </a:extLst>
              </p:cNvPr>
              <p:cNvGrpSpPr/>
              <p:nvPr/>
            </p:nvGrpSpPr>
            <p:grpSpPr>
              <a:xfrm>
                <a:off x="4337984" y="3375188"/>
                <a:ext cx="37776" cy="32357"/>
                <a:chOff x="4337984" y="3375188"/>
                <a:chExt cx="37776" cy="32357"/>
              </a:xfrm>
            </p:grpSpPr>
            <p:sp>
              <p:nvSpPr>
                <p:cNvPr id="661" name="Google Shape;5128;p146">
                  <a:extLst>
                    <a:ext uri="{FF2B5EF4-FFF2-40B4-BE49-F238E27FC236}">
                      <a16:creationId xmlns:a16="http://schemas.microsoft.com/office/drawing/2014/main" id="{328802F3-2381-4C5C-A2C7-A375B5D696C5}"/>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129;p146">
                  <a:extLst>
                    <a:ext uri="{FF2B5EF4-FFF2-40B4-BE49-F238E27FC236}">
                      <a16:creationId xmlns:a16="http://schemas.microsoft.com/office/drawing/2014/main" id="{786E9A3D-5080-4622-AE87-520B525EA72A}"/>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5130;p146">
                <a:extLst>
                  <a:ext uri="{FF2B5EF4-FFF2-40B4-BE49-F238E27FC236}">
                    <a16:creationId xmlns:a16="http://schemas.microsoft.com/office/drawing/2014/main" id="{C0704186-A233-4F03-8A8C-F4EE64B126E6}"/>
                  </a:ext>
                </a:extLst>
              </p:cNvPr>
              <p:cNvGrpSpPr/>
              <p:nvPr/>
            </p:nvGrpSpPr>
            <p:grpSpPr>
              <a:xfrm>
                <a:off x="4494867" y="3090530"/>
                <a:ext cx="37878" cy="32451"/>
                <a:chOff x="4494867" y="3090530"/>
                <a:chExt cx="37878" cy="32451"/>
              </a:xfrm>
            </p:grpSpPr>
            <p:sp>
              <p:nvSpPr>
                <p:cNvPr id="659" name="Google Shape;5131;p146">
                  <a:extLst>
                    <a:ext uri="{FF2B5EF4-FFF2-40B4-BE49-F238E27FC236}">
                      <a16:creationId xmlns:a16="http://schemas.microsoft.com/office/drawing/2014/main" id="{21D7D016-C301-435D-BE52-B5A9EDD81DE2}"/>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132;p146">
                  <a:extLst>
                    <a:ext uri="{FF2B5EF4-FFF2-40B4-BE49-F238E27FC236}">
                      <a16:creationId xmlns:a16="http://schemas.microsoft.com/office/drawing/2014/main" id="{1DC5AB12-48DB-4319-B2F9-F9727660DD74}"/>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5133;p146">
                <a:extLst>
                  <a:ext uri="{FF2B5EF4-FFF2-40B4-BE49-F238E27FC236}">
                    <a16:creationId xmlns:a16="http://schemas.microsoft.com/office/drawing/2014/main" id="{330E6936-FEE8-4449-9381-CF7FFC3E670F}"/>
                  </a:ext>
                </a:extLst>
              </p:cNvPr>
              <p:cNvGrpSpPr/>
              <p:nvPr/>
            </p:nvGrpSpPr>
            <p:grpSpPr>
              <a:xfrm>
                <a:off x="4525124" y="3207774"/>
                <a:ext cx="37783" cy="32420"/>
                <a:chOff x="4525124" y="3207774"/>
                <a:chExt cx="37783" cy="32420"/>
              </a:xfrm>
            </p:grpSpPr>
            <p:sp>
              <p:nvSpPr>
                <p:cNvPr id="657" name="Google Shape;5134;p146">
                  <a:extLst>
                    <a:ext uri="{FF2B5EF4-FFF2-40B4-BE49-F238E27FC236}">
                      <a16:creationId xmlns:a16="http://schemas.microsoft.com/office/drawing/2014/main" id="{2309FD2B-E777-46E6-AEDE-9125AC500DD4}"/>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135;p146">
                  <a:extLst>
                    <a:ext uri="{FF2B5EF4-FFF2-40B4-BE49-F238E27FC236}">
                      <a16:creationId xmlns:a16="http://schemas.microsoft.com/office/drawing/2014/main" id="{A2B464E5-EC81-4F43-B584-894E4737E481}"/>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5136;p146">
                <a:extLst>
                  <a:ext uri="{FF2B5EF4-FFF2-40B4-BE49-F238E27FC236}">
                    <a16:creationId xmlns:a16="http://schemas.microsoft.com/office/drawing/2014/main" id="{5F03C85C-83DD-43AC-BCDC-8B8B7BB1FF4F}"/>
                  </a:ext>
                </a:extLst>
              </p:cNvPr>
              <p:cNvGrpSpPr/>
              <p:nvPr/>
            </p:nvGrpSpPr>
            <p:grpSpPr>
              <a:xfrm>
                <a:off x="4440544" y="3176479"/>
                <a:ext cx="31499" cy="26898"/>
                <a:chOff x="4440544" y="3176479"/>
                <a:chExt cx="31499" cy="26898"/>
              </a:xfrm>
            </p:grpSpPr>
            <p:sp>
              <p:nvSpPr>
                <p:cNvPr id="655" name="Google Shape;5137;p146">
                  <a:extLst>
                    <a:ext uri="{FF2B5EF4-FFF2-40B4-BE49-F238E27FC236}">
                      <a16:creationId xmlns:a16="http://schemas.microsoft.com/office/drawing/2014/main" id="{D5AC16EE-E483-4124-B342-61CBA28AAA13}"/>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138;p146">
                  <a:extLst>
                    <a:ext uri="{FF2B5EF4-FFF2-40B4-BE49-F238E27FC236}">
                      <a16:creationId xmlns:a16="http://schemas.microsoft.com/office/drawing/2014/main" id="{B79DCCA3-E8C1-4084-AB25-3EE3B78D13F6}"/>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5139;p146">
                <a:extLst>
                  <a:ext uri="{FF2B5EF4-FFF2-40B4-BE49-F238E27FC236}">
                    <a16:creationId xmlns:a16="http://schemas.microsoft.com/office/drawing/2014/main" id="{33AC58A2-9944-4C1D-8B0D-4B46B1F377C5}"/>
                  </a:ext>
                </a:extLst>
              </p:cNvPr>
              <p:cNvGrpSpPr/>
              <p:nvPr/>
            </p:nvGrpSpPr>
            <p:grpSpPr>
              <a:xfrm>
                <a:off x="4350545" y="3156400"/>
                <a:ext cx="31405" cy="27001"/>
                <a:chOff x="4350545" y="3156400"/>
                <a:chExt cx="31405" cy="27001"/>
              </a:xfrm>
            </p:grpSpPr>
            <p:sp>
              <p:nvSpPr>
                <p:cNvPr id="653" name="Google Shape;5140;p146">
                  <a:extLst>
                    <a:ext uri="{FF2B5EF4-FFF2-40B4-BE49-F238E27FC236}">
                      <a16:creationId xmlns:a16="http://schemas.microsoft.com/office/drawing/2014/main" id="{3FBE5330-D64E-4C2B-B9E8-AD741F319836}"/>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141;p146">
                  <a:extLst>
                    <a:ext uri="{FF2B5EF4-FFF2-40B4-BE49-F238E27FC236}">
                      <a16:creationId xmlns:a16="http://schemas.microsoft.com/office/drawing/2014/main" id="{A93D3E10-5C26-4422-9C3C-6879400DEDFF}"/>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5142;p146">
                <a:extLst>
                  <a:ext uri="{FF2B5EF4-FFF2-40B4-BE49-F238E27FC236}">
                    <a16:creationId xmlns:a16="http://schemas.microsoft.com/office/drawing/2014/main" id="{192D00CD-00B4-4331-B38A-D8C35BA3A020}"/>
                  </a:ext>
                </a:extLst>
              </p:cNvPr>
              <p:cNvGrpSpPr/>
              <p:nvPr/>
            </p:nvGrpSpPr>
            <p:grpSpPr>
              <a:xfrm>
                <a:off x="4376703" y="3255058"/>
                <a:ext cx="31405" cy="27001"/>
                <a:chOff x="4376703" y="3255058"/>
                <a:chExt cx="31405" cy="27001"/>
              </a:xfrm>
            </p:grpSpPr>
            <p:sp>
              <p:nvSpPr>
                <p:cNvPr id="651" name="Google Shape;5143;p146">
                  <a:extLst>
                    <a:ext uri="{FF2B5EF4-FFF2-40B4-BE49-F238E27FC236}">
                      <a16:creationId xmlns:a16="http://schemas.microsoft.com/office/drawing/2014/main" id="{4478FC3D-A477-435D-A074-5423A960DD46}"/>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144;p146">
                  <a:extLst>
                    <a:ext uri="{FF2B5EF4-FFF2-40B4-BE49-F238E27FC236}">
                      <a16:creationId xmlns:a16="http://schemas.microsoft.com/office/drawing/2014/main" id="{6645C24F-7198-4BA7-9B73-4B2D842FD5A2}"/>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5145;p146">
                <a:extLst>
                  <a:ext uri="{FF2B5EF4-FFF2-40B4-BE49-F238E27FC236}">
                    <a16:creationId xmlns:a16="http://schemas.microsoft.com/office/drawing/2014/main" id="{B8317F87-0310-4435-92B2-26AD8F4955A9}"/>
                  </a:ext>
                </a:extLst>
              </p:cNvPr>
              <p:cNvGrpSpPr/>
              <p:nvPr/>
            </p:nvGrpSpPr>
            <p:grpSpPr>
              <a:xfrm>
                <a:off x="4331322" y="3283656"/>
                <a:ext cx="31405" cy="26945"/>
                <a:chOff x="4331322" y="3283656"/>
                <a:chExt cx="31405" cy="26945"/>
              </a:xfrm>
            </p:grpSpPr>
            <p:sp>
              <p:nvSpPr>
                <p:cNvPr id="649" name="Google Shape;5146;p146">
                  <a:extLst>
                    <a:ext uri="{FF2B5EF4-FFF2-40B4-BE49-F238E27FC236}">
                      <a16:creationId xmlns:a16="http://schemas.microsoft.com/office/drawing/2014/main" id="{FFBE6620-AB72-4599-84F0-40A370BD8572}"/>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147;p146">
                  <a:extLst>
                    <a:ext uri="{FF2B5EF4-FFF2-40B4-BE49-F238E27FC236}">
                      <a16:creationId xmlns:a16="http://schemas.microsoft.com/office/drawing/2014/main" id="{A9EE77A8-39F1-4B5D-B3EF-E3C726FE569E}"/>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5148;p146">
                <a:extLst>
                  <a:ext uri="{FF2B5EF4-FFF2-40B4-BE49-F238E27FC236}">
                    <a16:creationId xmlns:a16="http://schemas.microsoft.com/office/drawing/2014/main" id="{705046B7-B10B-4AA1-937F-EB9EF3DDAB0F}"/>
                  </a:ext>
                </a:extLst>
              </p:cNvPr>
              <p:cNvGrpSpPr/>
              <p:nvPr/>
            </p:nvGrpSpPr>
            <p:grpSpPr>
              <a:xfrm>
                <a:off x="4380510" y="3065882"/>
                <a:ext cx="31405" cy="26938"/>
                <a:chOff x="4380510" y="3065882"/>
                <a:chExt cx="31405" cy="26938"/>
              </a:xfrm>
            </p:grpSpPr>
            <p:sp>
              <p:nvSpPr>
                <p:cNvPr id="647" name="Google Shape;5149;p146">
                  <a:extLst>
                    <a:ext uri="{FF2B5EF4-FFF2-40B4-BE49-F238E27FC236}">
                      <a16:creationId xmlns:a16="http://schemas.microsoft.com/office/drawing/2014/main" id="{938AD972-5292-4FAF-B606-605314CCE149}"/>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150;p146">
                  <a:extLst>
                    <a:ext uri="{FF2B5EF4-FFF2-40B4-BE49-F238E27FC236}">
                      <a16:creationId xmlns:a16="http://schemas.microsoft.com/office/drawing/2014/main" id="{5C88D126-7C5C-472C-B0FA-3BBD660FD0F6}"/>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 name="Google Shape;5151;p146">
              <a:extLst>
                <a:ext uri="{FF2B5EF4-FFF2-40B4-BE49-F238E27FC236}">
                  <a16:creationId xmlns:a16="http://schemas.microsoft.com/office/drawing/2014/main" id="{598A7DC1-AECE-4914-9630-EE72B1A6AD87}"/>
                </a:ext>
              </a:extLst>
            </p:cNvPr>
            <p:cNvGrpSpPr/>
            <p:nvPr/>
          </p:nvGrpSpPr>
          <p:grpSpPr>
            <a:xfrm>
              <a:off x="4558998" y="3188237"/>
              <a:ext cx="1280131" cy="1052746"/>
              <a:chOff x="4558998" y="3188237"/>
              <a:chExt cx="1280131" cy="1052746"/>
            </a:xfrm>
          </p:grpSpPr>
          <p:sp>
            <p:nvSpPr>
              <p:cNvPr id="213" name="Google Shape;5152;p146">
                <a:extLst>
                  <a:ext uri="{FF2B5EF4-FFF2-40B4-BE49-F238E27FC236}">
                    <a16:creationId xmlns:a16="http://schemas.microsoft.com/office/drawing/2014/main" id="{4D129FE5-D7F0-49AD-9D36-290F71AB689A}"/>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5153;p146">
                <a:extLst>
                  <a:ext uri="{FF2B5EF4-FFF2-40B4-BE49-F238E27FC236}">
                    <a16:creationId xmlns:a16="http://schemas.microsoft.com/office/drawing/2014/main" id="{06DBE1E2-8D0D-4DC9-8826-FCC536D0C04D}"/>
                  </a:ext>
                </a:extLst>
              </p:cNvPr>
              <p:cNvGrpSpPr/>
              <p:nvPr/>
            </p:nvGrpSpPr>
            <p:grpSpPr>
              <a:xfrm>
                <a:off x="4579164" y="3203653"/>
                <a:ext cx="1244833" cy="1020397"/>
                <a:chOff x="4579164" y="3203653"/>
                <a:chExt cx="1244833" cy="1020397"/>
              </a:xfrm>
            </p:grpSpPr>
            <p:sp>
              <p:nvSpPr>
                <p:cNvPr id="532" name="Google Shape;5154;p146">
                  <a:extLst>
                    <a:ext uri="{FF2B5EF4-FFF2-40B4-BE49-F238E27FC236}">
                      <a16:creationId xmlns:a16="http://schemas.microsoft.com/office/drawing/2014/main" id="{BA5F6F85-D68E-4B6E-A704-4980D988B72E}"/>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155;p146">
                  <a:extLst>
                    <a:ext uri="{FF2B5EF4-FFF2-40B4-BE49-F238E27FC236}">
                      <a16:creationId xmlns:a16="http://schemas.microsoft.com/office/drawing/2014/main" id="{45FFE25D-E97E-45B8-B3F9-EB271F5413BA}"/>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156;p146">
                  <a:extLst>
                    <a:ext uri="{FF2B5EF4-FFF2-40B4-BE49-F238E27FC236}">
                      <a16:creationId xmlns:a16="http://schemas.microsoft.com/office/drawing/2014/main" id="{990F57EC-E075-4ADF-AE8B-4F9F5C952495}"/>
                    </a:ext>
                  </a:extLst>
                </p:cNvPr>
                <p:cNvGrpSpPr/>
                <p:nvPr/>
              </p:nvGrpSpPr>
              <p:grpSpPr>
                <a:xfrm>
                  <a:off x="4579164" y="3203653"/>
                  <a:ext cx="1244833" cy="1020397"/>
                  <a:chOff x="4579164" y="3203653"/>
                  <a:chExt cx="1244833" cy="1020397"/>
                </a:xfrm>
              </p:grpSpPr>
              <p:sp>
                <p:nvSpPr>
                  <p:cNvPr id="535" name="Google Shape;5157;p146">
                    <a:extLst>
                      <a:ext uri="{FF2B5EF4-FFF2-40B4-BE49-F238E27FC236}">
                        <a16:creationId xmlns:a16="http://schemas.microsoft.com/office/drawing/2014/main" id="{F3D3B5F8-C993-4A30-8064-695D664C1E69}"/>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158;p146">
                    <a:extLst>
                      <a:ext uri="{FF2B5EF4-FFF2-40B4-BE49-F238E27FC236}">
                        <a16:creationId xmlns:a16="http://schemas.microsoft.com/office/drawing/2014/main" id="{C609B05D-F864-4E36-9766-FCE72627C5A8}"/>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159;p146">
                    <a:extLst>
                      <a:ext uri="{FF2B5EF4-FFF2-40B4-BE49-F238E27FC236}">
                        <a16:creationId xmlns:a16="http://schemas.microsoft.com/office/drawing/2014/main" id="{3C079B94-BF27-44FA-BF05-473F3702E5E0}"/>
                      </a:ext>
                    </a:extLst>
                  </p:cNvPr>
                  <p:cNvGrpSpPr/>
                  <p:nvPr/>
                </p:nvGrpSpPr>
                <p:grpSpPr>
                  <a:xfrm>
                    <a:off x="4579164" y="3203653"/>
                    <a:ext cx="1244833" cy="1020397"/>
                    <a:chOff x="4579164" y="3203653"/>
                    <a:chExt cx="1244833" cy="1020397"/>
                  </a:xfrm>
                </p:grpSpPr>
                <p:sp>
                  <p:nvSpPr>
                    <p:cNvPr id="538" name="Google Shape;5160;p146">
                      <a:extLst>
                        <a:ext uri="{FF2B5EF4-FFF2-40B4-BE49-F238E27FC236}">
                          <a16:creationId xmlns:a16="http://schemas.microsoft.com/office/drawing/2014/main" id="{8F1A1C53-F3DF-487D-9B9C-A0D14BD2D149}"/>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161;p146">
                      <a:extLst>
                        <a:ext uri="{FF2B5EF4-FFF2-40B4-BE49-F238E27FC236}">
                          <a16:creationId xmlns:a16="http://schemas.microsoft.com/office/drawing/2014/main" id="{3B9EE416-FEB1-4D6D-AAAF-29F435694032}"/>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162;p146">
                      <a:extLst>
                        <a:ext uri="{FF2B5EF4-FFF2-40B4-BE49-F238E27FC236}">
                          <a16:creationId xmlns:a16="http://schemas.microsoft.com/office/drawing/2014/main" id="{433347D5-A198-42C0-883A-D756FAB4D45E}"/>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163;p146">
                      <a:extLst>
                        <a:ext uri="{FF2B5EF4-FFF2-40B4-BE49-F238E27FC236}">
                          <a16:creationId xmlns:a16="http://schemas.microsoft.com/office/drawing/2014/main" id="{25DE638A-BF43-450F-B537-7E2F83AF4D5E}"/>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164;p146">
                      <a:extLst>
                        <a:ext uri="{FF2B5EF4-FFF2-40B4-BE49-F238E27FC236}">
                          <a16:creationId xmlns:a16="http://schemas.microsoft.com/office/drawing/2014/main" id="{41A8729E-E794-4BDB-94E2-8AF3F529BD9D}"/>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165;p146">
                      <a:extLst>
                        <a:ext uri="{FF2B5EF4-FFF2-40B4-BE49-F238E27FC236}">
                          <a16:creationId xmlns:a16="http://schemas.microsoft.com/office/drawing/2014/main" id="{0D5DEB62-0A23-4F2A-A84F-6B7F707D3E4C}"/>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166;p146">
                      <a:extLst>
                        <a:ext uri="{FF2B5EF4-FFF2-40B4-BE49-F238E27FC236}">
                          <a16:creationId xmlns:a16="http://schemas.microsoft.com/office/drawing/2014/main" id="{5177387F-FA02-4AB0-A020-75FD56BE1E31}"/>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167;p146">
                      <a:extLst>
                        <a:ext uri="{FF2B5EF4-FFF2-40B4-BE49-F238E27FC236}">
                          <a16:creationId xmlns:a16="http://schemas.microsoft.com/office/drawing/2014/main" id="{A622D154-B40F-4312-B1AB-0AA4CBE3B91E}"/>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168;p146">
                      <a:extLst>
                        <a:ext uri="{FF2B5EF4-FFF2-40B4-BE49-F238E27FC236}">
                          <a16:creationId xmlns:a16="http://schemas.microsoft.com/office/drawing/2014/main" id="{9A0392E6-BA35-4C56-BD64-E343E6124841}"/>
                        </a:ext>
                      </a:extLst>
                    </p:cNvPr>
                    <p:cNvGrpSpPr/>
                    <p:nvPr/>
                  </p:nvGrpSpPr>
                  <p:grpSpPr>
                    <a:xfrm>
                      <a:off x="4579164" y="3203653"/>
                      <a:ext cx="1244833" cy="1020397"/>
                      <a:chOff x="4579164" y="3203653"/>
                      <a:chExt cx="1244833" cy="1020397"/>
                    </a:xfrm>
                  </p:grpSpPr>
                  <p:sp>
                    <p:nvSpPr>
                      <p:cNvPr id="547" name="Google Shape;5169;p146">
                        <a:extLst>
                          <a:ext uri="{FF2B5EF4-FFF2-40B4-BE49-F238E27FC236}">
                            <a16:creationId xmlns:a16="http://schemas.microsoft.com/office/drawing/2014/main" id="{A46FFF61-93BE-414E-BDD3-DC571D9A2F56}"/>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170;p146">
                        <a:extLst>
                          <a:ext uri="{FF2B5EF4-FFF2-40B4-BE49-F238E27FC236}">
                            <a16:creationId xmlns:a16="http://schemas.microsoft.com/office/drawing/2014/main" id="{0BC8D9BE-0680-4408-A746-BC26D721D96C}"/>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171;p146">
                        <a:extLst>
                          <a:ext uri="{FF2B5EF4-FFF2-40B4-BE49-F238E27FC236}">
                            <a16:creationId xmlns:a16="http://schemas.microsoft.com/office/drawing/2014/main" id="{FD679EB0-226B-4B24-9447-39822E9F0A3A}"/>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172;p146">
                        <a:extLst>
                          <a:ext uri="{FF2B5EF4-FFF2-40B4-BE49-F238E27FC236}">
                            <a16:creationId xmlns:a16="http://schemas.microsoft.com/office/drawing/2014/main" id="{5040B6D9-A4CA-40A1-8E21-9729E625465A}"/>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173;p146">
                        <a:extLst>
                          <a:ext uri="{FF2B5EF4-FFF2-40B4-BE49-F238E27FC236}">
                            <a16:creationId xmlns:a16="http://schemas.microsoft.com/office/drawing/2014/main" id="{AB8C9F88-C052-497C-BE59-65CF0BE67A5F}"/>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174;p146">
                        <a:extLst>
                          <a:ext uri="{FF2B5EF4-FFF2-40B4-BE49-F238E27FC236}">
                            <a16:creationId xmlns:a16="http://schemas.microsoft.com/office/drawing/2014/main" id="{59BC4937-6EEB-470E-858F-FE760A643B91}"/>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175;p146">
                        <a:extLst>
                          <a:ext uri="{FF2B5EF4-FFF2-40B4-BE49-F238E27FC236}">
                            <a16:creationId xmlns:a16="http://schemas.microsoft.com/office/drawing/2014/main" id="{2308DD76-BBA6-4CF4-A2FC-CB14E338C996}"/>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176;p146">
                        <a:extLst>
                          <a:ext uri="{FF2B5EF4-FFF2-40B4-BE49-F238E27FC236}">
                            <a16:creationId xmlns:a16="http://schemas.microsoft.com/office/drawing/2014/main" id="{56AEA0B0-D49A-4C6D-8545-C3C9DD22E492}"/>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177;p146">
                        <a:extLst>
                          <a:ext uri="{FF2B5EF4-FFF2-40B4-BE49-F238E27FC236}">
                            <a16:creationId xmlns:a16="http://schemas.microsoft.com/office/drawing/2014/main" id="{ADA9C557-E3D5-465B-8F4D-37F413628B01}"/>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178;p146">
                        <a:extLst>
                          <a:ext uri="{FF2B5EF4-FFF2-40B4-BE49-F238E27FC236}">
                            <a16:creationId xmlns:a16="http://schemas.microsoft.com/office/drawing/2014/main" id="{C8E047EB-BD65-4737-96A7-C7A30BA34541}"/>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179;p146">
                        <a:extLst>
                          <a:ext uri="{FF2B5EF4-FFF2-40B4-BE49-F238E27FC236}">
                            <a16:creationId xmlns:a16="http://schemas.microsoft.com/office/drawing/2014/main" id="{AC3CA90B-DC00-4654-9687-0D7548DDD8BC}"/>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180;p146">
                        <a:extLst>
                          <a:ext uri="{FF2B5EF4-FFF2-40B4-BE49-F238E27FC236}">
                            <a16:creationId xmlns:a16="http://schemas.microsoft.com/office/drawing/2014/main" id="{0E7B6DF7-FBB0-4F92-97FA-2A9FA8FFE41C}"/>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181;p146">
                        <a:extLst>
                          <a:ext uri="{FF2B5EF4-FFF2-40B4-BE49-F238E27FC236}">
                            <a16:creationId xmlns:a16="http://schemas.microsoft.com/office/drawing/2014/main" id="{2403AB1D-5ACB-4E7A-BB3E-7ABEA2C4991B}"/>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182;p146">
                        <a:extLst>
                          <a:ext uri="{FF2B5EF4-FFF2-40B4-BE49-F238E27FC236}">
                            <a16:creationId xmlns:a16="http://schemas.microsoft.com/office/drawing/2014/main" id="{37D56BAD-9445-4DCA-9A90-69CD77C9A59C}"/>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183;p146">
                        <a:extLst>
                          <a:ext uri="{FF2B5EF4-FFF2-40B4-BE49-F238E27FC236}">
                            <a16:creationId xmlns:a16="http://schemas.microsoft.com/office/drawing/2014/main" id="{A72655F1-3E5A-49B1-B6EE-3F22D1294E30}"/>
                          </a:ext>
                        </a:extLst>
                      </p:cNvPr>
                      <p:cNvGrpSpPr/>
                      <p:nvPr/>
                    </p:nvGrpSpPr>
                    <p:grpSpPr>
                      <a:xfrm>
                        <a:off x="4579164" y="3203653"/>
                        <a:ext cx="1244833" cy="1020397"/>
                        <a:chOff x="4579164" y="3203653"/>
                        <a:chExt cx="1244833" cy="1020397"/>
                      </a:xfrm>
                    </p:grpSpPr>
                    <p:sp>
                      <p:nvSpPr>
                        <p:cNvPr id="562" name="Google Shape;5184;p146">
                          <a:extLst>
                            <a:ext uri="{FF2B5EF4-FFF2-40B4-BE49-F238E27FC236}">
                              <a16:creationId xmlns:a16="http://schemas.microsoft.com/office/drawing/2014/main" id="{4FE1EC13-4D39-4D27-B5BD-FF22B12BD8B4}"/>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185;p146">
                          <a:extLst>
                            <a:ext uri="{FF2B5EF4-FFF2-40B4-BE49-F238E27FC236}">
                              <a16:creationId xmlns:a16="http://schemas.microsoft.com/office/drawing/2014/main" id="{4BC98E39-D954-4124-AEF0-457D6601E99B}"/>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186;p146">
                          <a:extLst>
                            <a:ext uri="{FF2B5EF4-FFF2-40B4-BE49-F238E27FC236}">
                              <a16:creationId xmlns:a16="http://schemas.microsoft.com/office/drawing/2014/main" id="{E136B42A-2B07-4023-BD48-4E69ED87D590}"/>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187;p146">
                          <a:extLst>
                            <a:ext uri="{FF2B5EF4-FFF2-40B4-BE49-F238E27FC236}">
                              <a16:creationId xmlns:a16="http://schemas.microsoft.com/office/drawing/2014/main" id="{E3345786-C765-4681-889B-9646AC8C5506}"/>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188;p146">
                          <a:extLst>
                            <a:ext uri="{FF2B5EF4-FFF2-40B4-BE49-F238E27FC236}">
                              <a16:creationId xmlns:a16="http://schemas.microsoft.com/office/drawing/2014/main" id="{BACA9F23-E598-43E6-BDFD-96BA756CC1AC}"/>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189;p146">
                          <a:extLst>
                            <a:ext uri="{FF2B5EF4-FFF2-40B4-BE49-F238E27FC236}">
                              <a16:creationId xmlns:a16="http://schemas.microsoft.com/office/drawing/2014/main" id="{6BE03B32-1C8D-4B3A-AC6C-BF18A899E4E0}"/>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190;p146">
                          <a:extLst>
                            <a:ext uri="{FF2B5EF4-FFF2-40B4-BE49-F238E27FC236}">
                              <a16:creationId xmlns:a16="http://schemas.microsoft.com/office/drawing/2014/main" id="{C768C256-CB45-4CF7-BB69-F2A091BB3809}"/>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191;p146">
                          <a:extLst>
                            <a:ext uri="{FF2B5EF4-FFF2-40B4-BE49-F238E27FC236}">
                              <a16:creationId xmlns:a16="http://schemas.microsoft.com/office/drawing/2014/main" id="{74916405-1EAF-493B-A0CF-FFDEC4993DF8}"/>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192;p146">
                          <a:extLst>
                            <a:ext uri="{FF2B5EF4-FFF2-40B4-BE49-F238E27FC236}">
                              <a16:creationId xmlns:a16="http://schemas.microsoft.com/office/drawing/2014/main" id="{CD4B6EC4-690F-47AC-8202-B97D904F845A}"/>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193;p146">
                          <a:extLst>
                            <a:ext uri="{FF2B5EF4-FFF2-40B4-BE49-F238E27FC236}">
                              <a16:creationId xmlns:a16="http://schemas.microsoft.com/office/drawing/2014/main" id="{8B592C54-9B96-45D5-9CD7-9A9DD55066E9}"/>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194;p146">
                          <a:extLst>
                            <a:ext uri="{FF2B5EF4-FFF2-40B4-BE49-F238E27FC236}">
                              <a16:creationId xmlns:a16="http://schemas.microsoft.com/office/drawing/2014/main" id="{17CF1C1B-0AF7-48E0-AE2A-5A0CD1A64432}"/>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195;p146">
                          <a:extLst>
                            <a:ext uri="{FF2B5EF4-FFF2-40B4-BE49-F238E27FC236}">
                              <a16:creationId xmlns:a16="http://schemas.microsoft.com/office/drawing/2014/main" id="{57C534D3-6640-4222-9E97-175A316A9A1E}"/>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196;p146">
                          <a:extLst>
                            <a:ext uri="{FF2B5EF4-FFF2-40B4-BE49-F238E27FC236}">
                              <a16:creationId xmlns:a16="http://schemas.microsoft.com/office/drawing/2014/main" id="{C8CB0DDC-21B7-4EFE-8423-85C9AC48DD3E}"/>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197;p146">
                          <a:extLst>
                            <a:ext uri="{FF2B5EF4-FFF2-40B4-BE49-F238E27FC236}">
                              <a16:creationId xmlns:a16="http://schemas.microsoft.com/office/drawing/2014/main" id="{1C5B4B7E-DEAD-4C46-B8C9-7D755ED68894}"/>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198;p146">
                          <a:extLst>
                            <a:ext uri="{FF2B5EF4-FFF2-40B4-BE49-F238E27FC236}">
                              <a16:creationId xmlns:a16="http://schemas.microsoft.com/office/drawing/2014/main" id="{E1F55F28-850D-4BB8-ABA8-73D4151243F3}"/>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199;p146">
                          <a:extLst>
                            <a:ext uri="{FF2B5EF4-FFF2-40B4-BE49-F238E27FC236}">
                              <a16:creationId xmlns:a16="http://schemas.microsoft.com/office/drawing/2014/main" id="{7C205909-266C-43DA-B127-9607A6C086CD}"/>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200;p146">
                          <a:extLst>
                            <a:ext uri="{FF2B5EF4-FFF2-40B4-BE49-F238E27FC236}">
                              <a16:creationId xmlns:a16="http://schemas.microsoft.com/office/drawing/2014/main" id="{F145AFF6-A58A-4522-A1FB-DDCCB8CA6AB9}"/>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201;p146">
                          <a:extLst>
                            <a:ext uri="{FF2B5EF4-FFF2-40B4-BE49-F238E27FC236}">
                              <a16:creationId xmlns:a16="http://schemas.microsoft.com/office/drawing/2014/main" id="{B90E093F-D2C6-4E5D-BD5E-6111A7E2953E}"/>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202;p146">
                          <a:extLst>
                            <a:ext uri="{FF2B5EF4-FFF2-40B4-BE49-F238E27FC236}">
                              <a16:creationId xmlns:a16="http://schemas.microsoft.com/office/drawing/2014/main" id="{FB513D3F-1B93-492D-A317-D0EAF6EA7BFF}"/>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203;p146">
                          <a:extLst>
                            <a:ext uri="{FF2B5EF4-FFF2-40B4-BE49-F238E27FC236}">
                              <a16:creationId xmlns:a16="http://schemas.microsoft.com/office/drawing/2014/main" id="{2F5517CD-1B2E-4893-880B-E20D86F039B2}"/>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204;p146">
                          <a:extLst>
                            <a:ext uri="{FF2B5EF4-FFF2-40B4-BE49-F238E27FC236}">
                              <a16:creationId xmlns:a16="http://schemas.microsoft.com/office/drawing/2014/main" id="{040E7F9D-53FD-471A-BA92-01D0EBBE2054}"/>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205;p146">
                          <a:extLst>
                            <a:ext uri="{FF2B5EF4-FFF2-40B4-BE49-F238E27FC236}">
                              <a16:creationId xmlns:a16="http://schemas.microsoft.com/office/drawing/2014/main" id="{4180B7DE-E546-447A-A01E-777E96A80D6D}"/>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206;p146">
                          <a:extLst>
                            <a:ext uri="{FF2B5EF4-FFF2-40B4-BE49-F238E27FC236}">
                              <a16:creationId xmlns:a16="http://schemas.microsoft.com/office/drawing/2014/main" id="{A70A67BB-30C1-458F-922B-AD3B9EB0055D}"/>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207;p146">
                          <a:extLst>
                            <a:ext uri="{FF2B5EF4-FFF2-40B4-BE49-F238E27FC236}">
                              <a16:creationId xmlns:a16="http://schemas.microsoft.com/office/drawing/2014/main" id="{7143C702-0F25-429D-9E40-A1F910817366}"/>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208;p146">
                          <a:extLst>
                            <a:ext uri="{FF2B5EF4-FFF2-40B4-BE49-F238E27FC236}">
                              <a16:creationId xmlns:a16="http://schemas.microsoft.com/office/drawing/2014/main" id="{B416590A-1A33-4DA0-8373-776E6249515A}"/>
                            </a:ext>
                          </a:extLst>
                        </p:cNvPr>
                        <p:cNvGrpSpPr/>
                        <p:nvPr/>
                      </p:nvGrpSpPr>
                      <p:grpSpPr>
                        <a:xfrm>
                          <a:off x="4579164" y="3203653"/>
                          <a:ext cx="1244833" cy="1020397"/>
                          <a:chOff x="4579164" y="3203653"/>
                          <a:chExt cx="1244833" cy="1020397"/>
                        </a:xfrm>
                      </p:grpSpPr>
                      <p:sp>
                        <p:nvSpPr>
                          <p:cNvPr id="588" name="Google Shape;5209;p146">
                            <a:extLst>
                              <a:ext uri="{FF2B5EF4-FFF2-40B4-BE49-F238E27FC236}">
                                <a16:creationId xmlns:a16="http://schemas.microsoft.com/office/drawing/2014/main" id="{1DC86549-1B72-4E53-A101-6EDFEF03AED7}"/>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210;p146">
                            <a:extLst>
                              <a:ext uri="{FF2B5EF4-FFF2-40B4-BE49-F238E27FC236}">
                                <a16:creationId xmlns:a16="http://schemas.microsoft.com/office/drawing/2014/main" id="{91261372-5015-4A5A-996D-DE0BE7E2E149}"/>
                              </a:ext>
                            </a:extLst>
                          </p:cNvPr>
                          <p:cNvGrpSpPr/>
                          <p:nvPr/>
                        </p:nvGrpSpPr>
                        <p:grpSpPr>
                          <a:xfrm>
                            <a:off x="4579164" y="3203653"/>
                            <a:ext cx="1244833" cy="1020397"/>
                            <a:chOff x="4579164" y="3203653"/>
                            <a:chExt cx="1244833" cy="1020397"/>
                          </a:xfrm>
                        </p:grpSpPr>
                        <p:sp>
                          <p:nvSpPr>
                            <p:cNvPr id="590" name="Google Shape;5211;p146">
                              <a:extLst>
                                <a:ext uri="{FF2B5EF4-FFF2-40B4-BE49-F238E27FC236}">
                                  <a16:creationId xmlns:a16="http://schemas.microsoft.com/office/drawing/2014/main" id="{59FFC95F-AEE1-4295-834E-9F7DF3873FA4}"/>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212;p146">
                              <a:extLst>
                                <a:ext uri="{FF2B5EF4-FFF2-40B4-BE49-F238E27FC236}">
                                  <a16:creationId xmlns:a16="http://schemas.microsoft.com/office/drawing/2014/main" id="{B870C091-ABB9-49B9-B15E-06FC4A071E5B}"/>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213;p146">
                              <a:extLst>
                                <a:ext uri="{FF2B5EF4-FFF2-40B4-BE49-F238E27FC236}">
                                  <a16:creationId xmlns:a16="http://schemas.microsoft.com/office/drawing/2014/main" id="{CD9EDC65-11CC-44D3-999A-2D0E4763AE7C}"/>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214;p146">
                              <a:extLst>
                                <a:ext uri="{FF2B5EF4-FFF2-40B4-BE49-F238E27FC236}">
                                  <a16:creationId xmlns:a16="http://schemas.microsoft.com/office/drawing/2014/main" id="{6D9A2FC6-1973-4340-8E1C-B433B7C99A3A}"/>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215;p146">
                              <a:extLst>
                                <a:ext uri="{FF2B5EF4-FFF2-40B4-BE49-F238E27FC236}">
                                  <a16:creationId xmlns:a16="http://schemas.microsoft.com/office/drawing/2014/main" id="{9C7102F4-D582-4BF2-A0F2-51D9826C64A6}"/>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216;p146">
                              <a:extLst>
                                <a:ext uri="{FF2B5EF4-FFF2-40B4-BE49-F238E27FC236}">
                                  <a16:creationId xmlns:a16="http://schemas.microsoft.com/office/drawing/2014/main" id="{2E7D5C06-A5C3-4708-92C9-C56F2C6F5FFB}"/>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217;p146">
                              <a:extLst>
                                <a:ext uri="{FF2B5EF4-FFF2-40B4-BE49-F238E27FC236}">
                                  <a16:creationId xmlns:a16="http://schemas.microsoft.com/office/drawing/2014/main" id="{0685C4D0-BD94-4637-986C-970633C5367D}"/>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218;p146">
                              <a:extLst>
                                <a:ext uri="{FF2B5EF4-FFF2-40B4-BE49-F238E27FC236}">
                                  <a16:creationId xmlns:a16="http://schemas.microsoft.com/office/drawing/2014/main" id="{966E284F-74C3-4C84-9BDC-30152453430D}"/>
                                </a:ext>
                              </a:extLst>
                            </p:cNvPr>
                            <p:cNvGrpSpPr/>
                            <p:nvPr/>
                          </p:nvGrpSpPr>
                          <p:grpSpPr>
                            <a:xfrm>
                              <a:off x="4579164" y="3203653"/>
                              <a:ext cx="1244833" cy="1020397"/>
                              <a:chOff x="4579164" y="3203653"/>
                              <a:chExt cx="1244833" cy="1020397"/>
                            </a:xfrm>
                          </p:grpSpPr>
                          <p:sp>
                            <p:nvSpPr>
                              <p:cNvPr id="601" name="Google Shape;5219;p146">
                                <a:extLst>
                                  <a:ext uri="{FF2B5EF4-FFF2-40B4-BE49-F238E27FC236}">
                                    <a16:creationId xmlns:a16="http://schemas.microsoft.com/office/drawing/2014/main" id="{67A4411C-7DCD-4459-BA09-93CED2BB361A}"/>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220;p146">
                                <a:extLst>
                                  <a:ext uri="{FF2B5EF4-FFF2-40B4-BE49-F238E27FC236}">
                                    <a16:creationId xmlns:a16="http://schemas.microsoft.com/office/drawing/2014/main" id="{D213CB4E-DEDD-4B24-BE1B-E4FD1FC44CB3}"/>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221;p146">
                                <a:extLst>
                                  <a:ext uri="{FF2B5EF4-FFF2-40B4-BE49-F238E27FC236}">
                                    <a16:creationId xmlns:a16="http://schemas.microsoft.com/office/drawing/2014/main" id="{4B3F52E4-B057-4DBF-89E2-7A32C20A4DCE}"/>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222;p146">
                                <a:extLst>
                                  <a:ext uri="{FF2B5EF4-FFF2-40B4-BE49-F238E27FC236}">
                                    <a16:creationId xmlns:a16="http://schemas.microsoft.com/office/drawing/2014/main" id="{75BA173C-B1A8-44D2-A9E5-5E32D367F06F}"/>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223;p146">
                                <a:extLst>
                                  <a:ext uri="{FF2B5EF4-FFF2-40B4-BE49-F238E27FC236}">
                                    <a16:creationId xmlns:a16="http://schemas.microsoft.com/office/drawing/2014/main" id="{32668644-CAD0-442D-89D3-BD1EBEBC9B9E}"/>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224;p146">
                                <a:extLst>
                                  <a:ext uri="{FF2B5EF4-FFF2-40B4-BE49-F238E27FC236}">
                                    <a16:creationId xmlns:a16="http://schemas.microsoft.com/office/drawing/2014/main" id="{8923F5BB-16EC-43A8-8FE1-43C2F9834265}"/>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225;p146">
                                <a:extLst>
                                  <a:ext uri="{FF2B5EF4-FFF2-40B4-BE49-F238E27FC236}">
                                    <a16:creationId xmlns:a16="http://schemas.microsoft.com/office/drawing/2014/main" id="{AC86FAF5-7C6A-4F87-A782-D66E1BB5461E}"/>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226;p146">
                                <a:extLst>
                                  <a:ext uri="{FF2B5EF4-FFF2-40B4-BE49-F238E27FC236}">
                                    <a16:creationId xmlns:a16="http://schemas.microsoft.com/office/drawing/2014/main" id="{CEE09F9D-C9EA-4841-9372-D917BB69342B}"/>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227;p146">
                                <a:extLst>
                                  <a:ext uri="{FF2B5EF4-FFF2-40B4-BE49-F238E27FC236}">
                                    <a16:creationId xmlns:a16="http://schemas.microsoft.com/office/drawing/2014/main" id="{AF9C6783-9D52-4421-904B-7A022DEBD07D}"/>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228;p146">
                                <a:extLst>
                                  <a:ext uri="{FF2B5EF4-FFF2-40B4-BE49-F238E27FC236}">
                                    <a16:creationId xmlns:a16="http://schemas.microsoft.com/office/drawing/2014/main" id="{F4216E2C-C108-4894-9163-D108A9AE0650}"/>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229;p146">
                                <a:extLst>
                                  <a:ext uri="{FF2B5EF4-FFF2-40B4-BE49-F238E27FC236}">
                                    <a16:creationId xmlns:a16="http://schemas.microsoft.com/office/drawing/2014/main" id="{E1B9741E-A806-400C-99BB-5D25A5CFA328}"/>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230;p146">
                                <a:extLst>
                                  <a:ext uri="{FF2B5EF4-FFF2-40B4-BE49-F238E27FC236}">
                                    <a16:creationId xmlns:a16="http://schemas.microsoft.com/office/drawing/2014/main" id="{75DD4FF9-C607-49D3-A015-21AA6F5459A6}"/>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231;p146">
                                <a:extLst>
                                  <a:ext uri="{FF2B5EF4-FFF2-40B4-BE49-F238E27FC236}">
                                    <a16:creationId xmlns:a16="http://schemas.microsoft.com/office/drawing/2014/main" id="{23E06F2A-FD5C-4B7A-93A7-91FE5FE72C94}"/>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5232;p146">
                                <a:extLst>
                                  <a:ext uri="{FF2B5EF4-FFF2-40B4-BE49-F238E27FC236}">
                                    <a16:creationId xmlns:a16="http://schemas.microsoft.com/office/drawing/2014/main" id="{96561DA7-61F5-4ECC-8180-A5BE48C3E31E}"/>
                                  </a:ext>
                                </a:extLst>
                              </p:cNvPr>
                              <p:cNvGrpSpPr/>
                              <p:nvPr/>
                            </p:nvGrpSpPr>
                            <p:grpSpPr>
                              <a:xfrm>
                                <a:off x="4579164" y="3203653"/>
                                <a:ext cx="1244833" cy="1020397"/>
                                <a:chOff x="4579164" y="3203653"/>
                                <a:chExt cx="1244833" cy="1020397"/>
                              </a:xfrm>
                            </p:grpSpPr>
                            <p:sp>
                              <p:nvSpPr>
                                <p:cNvPr id="615" name="Google Shape;5233;p146">
                                  <a:extLst>
                                    <a:ext uri="{FF2B5EF4-FFF2-40B4-BE49-F238E27FC236}">
                                      <a16:creationId xmlns:a16="http://schemas.microsoft.com/office/drawing/2014/main" id="{EF6076EB-007B-4B25-9082-A5075B5E1E2D}"/>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234;p146">
                                  <a:extLst>
                                    <a:ext uri="{FF2B5EF4-FFF2-40B4-BE49-F238E27FC236}">
                                      <a16:creationId xmlns:a16="http://schemas.microsoft.com/office/drawing/2014/main" id="{6E5EAB50-1D8F-4621-9011-C008046A3F5C}"/>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235;p146">
                                  <a:extLst>
                                    <a:ext uri="{FF2B5EF4-FFF2-40B4-BE49-F238E27FC236}">
                                      <a16:creationId xmlns:a16="http://schemas.microsoft.com/office/drawing/2014/main" id="{53205F09-C9F0-4B58-B022-993724E734A3}"/>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236;p146">
                                  <a:extLst>
                                    <a:ext uri="{FF2B5EF4-FFF2-40B4-BE49-F238E27FC236}">
                                      <a16:creationId xmlns:a16="http://schemas.microsoft.com/office/drawing/2014/main" id="{20165F52-0697-4EA2-881C-7898D712B3E1}"/>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237;p146">
                                  <a:extLst>
                                    <a:ext uri="{FF2B5EF4-FFF2-40B4-BE49-F238E27FC236}">
                                      <a16:creationId xmlns:a16="http://schemas.microsoft.com/office/drawing/2014/main" id="{AB38B764-C909-4D24-A269-E52C2B94265B}"/>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238;p146">
                                  <a:extLst>
                                    <a:ext uri="{FF2B5EF4-FFF2-40B4-BE49-F238E27FC236}">
                                      <a16:creationId xmlns:a16="http://schemas.microsoft.com/office/drawing/2014/main" id="{06AE2624-703D-4DAB-BB67-EC198BA9D025}"/>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239;p146">
                                  <a:extLst>
                                    <a:ext uri="{FF2B5EF4-FFF2-40B4-BE49-F238E27FC236}">
                                      <a16:creationId xmlns:a16="http://schemas.microsoft.com/office/drawing/2014/main" id="{E8A22C5C-14BC-40E1-B200-B92E71CAEE4F}"/>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5240;p146">
                                  <a:extLst>
                                    <a:ext uri="{FF2B5EF4-FFF2-40B4-BE49-F238E27FC236}">
                                      <a16:creationId xmlns:a16="http://schemas.microsoft.com/office/drawing/2014/main" id="{36D186AE-BEB3-429F-BB4E-3F46D8146DCC}"/>
                                    </a:ext>
                                  </a:extLst>
                                </p:cNvPr>
                                <p:cNvGrpSpPr/>
                                <p:nvPr/>
                              </p:nvGrpSpPr>
                              <p:grpSpPr>
                                <a:xfrm>
                                  <a:off x="4579164" y="3203653"/>
                                  <a:ext cx="1244833" cy="1020397"/>
                                  <a:chOff x="4579164" y="3203653"/>
                                  <a:chExt cx="1244833" cy="1020397"/>
                                </a:xfrm>
                              </p:grpSpPr>
                              <p:sp>
                                <p:nvSpPr>
                                  <p:cNvPr id="623" name="Google Shape;5241;p146">
                                    <a:extLst>
                                      <a:ext uri="{FF2B5EF4-FFF2-40B4-BE49-F238E27FC236}">
                                        <a16:creationId xmlns:a16="http://schemas.microsoft.com/office/drawing/2014/main" id="{FF1ADA73-DB51-44B3-AA15-48CDE84E8009}"/>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242;p146">
                                    <a:extLst>
                                      <a:ext uri="{FF2B5EF4-FFF2-40B4-BE49-F238E27FC236}">
                                        <a16:creationId xmlns:a16="http://schemas.microsoft.com/office/drawing/2014/main" id="{2F2E5BD6-5053-4F7A-9CFF-524C90E5B3DB}"/>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243;p146">
                                    <a:extLst>
                                      <a:ext uri="{FF2B5EF4-FFF2-40B4-BE49-F238E27FC236}">
                                        <a16:creationId xmlns:a16="http://schemas.microsoft.com/office/drawing/2014/main" id="{09D68B5A-17DC-4CA7-BB63-021CB258E27D}"/>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244;p146">
                                    <a:extLst>
                                      <a:ext uri="{FF2B5EF4-FFF2-40B4-BE49-F238E27FC236}">
                                        <a16:creationId xmlns:a16="http://schemas.microsoft.com/office/drawing/2014/main" id="{8E35ECDB-6402-4144-AF94-7F4341FC2CA8}"/>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245;p146">
                                    <a:extLst>
                                      <a:ext uri="{FF2B5EF4-FFF2-40B4-BE49-F238E27FC236}">
                                        <a16:creationId xmlns:a16="http://schemas.microsoft.com/office/drawing/2014/main" id="{75BE5410-DE0F-4708-A90B-4EFC679754C3}"/>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5246;p146">
                                    <a:extLst>
                                      <a:ext uri="{FF2B5EF4-FFF2-40B4-BE49-F238E27FC236}">
                                        <a16:creationId xmlns:a16="http://schemas.microsoft.com/office/drawing/2014/main" id="{F37D9D7A-82F5-4C6E-BCF2-491ABDF2DECA}"/>
                                      </a:ext>
                                    </a:extLst>
                                  </p:cNvPr>
                                  <p:cNvGrpSpPr/>
                                  <p:nvPr/>
                                </p:nvGrpSpPr>
                                <p:grpSpPr>
                                  <a:xfrm>
                                    <a:off x="4579164" y="3203653"/>
                                    <a:ext cx="1244833" cy="1020397"/>
                                    <a:chOff x="4579164" y="3203653"/>
                                    <a:chExt cx="1244833" cy="1020397"/>
                                  </a:xfrm>
                                </p:grpSpPr>
                                <p:sp>
                                  <p:nvSpPr>
                                    <p:cNvPr id="629" name="Google Shape;5247;p146">
                                      <a:extLst>
                                        <a:ext uri="{FF2B5EF4-FFF2-40B4-BE49-F238E27FC236}">
                                          <a16:creationId xmlns:a16="http://schemas.microsoft.com/office/drawing/2014/main" id="{ADFF78DA-E6DA-450A-AB8E-976957E70317}"/>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248;p146">
                                      <a:extLst>
                                        <a:ext uri="{FF2B5EF4-FFF2-40B4-BE49-F238E27FC236}">
                                          <a16:creationId xmlns:a16="http://schemas.microsoft.com/office/drawing/2014/main" id="{577B5D91-A517-479A-9E5A-44C652651931}"/>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249;p146">
                                      <a:extLst>
                                        <a:ext uri="{FF2B5EF4-FFF2-40B4-BE49-F238E27FC236}">
                                          <a16:creationId xmlns:a16="http://schemas.microsoft.com/office/drawing/2014/main" id="{E44F5FE6-176C-42FD-8BB3-689C7DBC98B7}"/>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250;p146">
                                      <a:extLst>
                                        <a:ext uri="{FF2B5EF4-FFF2-40B4-BE49-F238E27FC236}">
                                          <a16:creationId xmlns:a16="http://schemas.microsoft.com/office/drawing/2014/main" id="{92B0D968-0ECF-4392-8517-BCA29B826433}"/>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98" name="Google Shape;5251;p146">
                              <a:extLst>
                                <a:ext uri="{FF2B5EF4-FFF2-40B4-BE49-F238E27FC236}">
                                  <a16:creationId xmlns:a16="http://schemas.microsoft.com/office/drawing/2014/main" id="{D3051018-E89E-4063-B12B-D494E57D6AEA}"/>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252;p146">
                              <a:extLst>
                                <a:ext uri="{FF2B5EF4-FFF2-40B4-BE49-F238E27FC236}">
                                  <a16:creationId xmlns:a16="http://schemas.microsoft.com/office/drawing/2014/main" id="{62E661C0-7DE5-4F67-A5EE-112EC01D3821}"/>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253;p146">
                              <a:extLst>
                                <a:ext uri="{FF2B5EF4-FFF2-40B4-BE49-F238E27FC236}">
                                  <a16:creationId xmlns:a16="http://schemas.microsoft.com/office/drawing/2014/main" id="{70E320F9-BD1B-4F97-A36B-BC680FD5D454}"/>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7" name="Google Shape;5254;p146">
                          <a:extLst>
                            <a:ext uri="{FF2B5EF4-FFF2-40B4-BE49-F238E27FC236}">
                              <a16:creationId xmlns:a16="http://schemas.microsoft.com/office/drawing/2014/main" id="{0FE144C9-5208-4F15-9F8C-0EE283F5AA35}"/>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215" name="Google Shape;5255;p146">
                <a:extLst>
                  <a:ext uri="{FF2B5EF4-FFF2-40B4-BE49-F238E27FC236}">
                    <a16:creationId xmlns:a16="http://schemas.microsoft.com/office/drawing/2014/main" id="{777781C7-B38D-4275-A186-3DCCA53A1AD2}"/>
                  </a:ext>
                </a:extLst>
              </p:cNvPr>
              <p:cNvGrpSpPr/>
              <p:nvPr/>
            </p:nvGrpSpPr>
            <p:grpSpPr>
              <a:xfrm>
                <a:off x="4595437" y="3598775"/>
                <a:ext cx="37776" cy="32451"/>
                <a:chOff x="4595437" y="3598775"/>
                <a:chExt cx="37776" cy="32451"/>
              </a:xfrm>
            </p:grpSpPr>
            <p:sp>
              <p:nvSpPr>
                <p:cNvPr id="530" name="Google Shape;5256;p146">
                  <a:extLst>
                    <a:ext uri="{FF2B5EF4-FFF2-40B4-BE49-F238E27FC236}">
                      <a16:creationId xmlns:a16="http://schemas.microsoft.com/office/drawing/2014/main" id="{968F8BE4-331E-4679-91C4-635BCCB0433A}"/>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257;p146">
                  <a:extLst>
                    <a:ext uri="{FF2B5EF4-FFF2-40B4-BE49-F238E27FC236}">
                      <a16:creationId xmlns:a16="http://schemas.microsoft.com/office/drawing/2014/main" id="{9E13FF7D-89AB-4814-AC57-59441692ADE9}"/>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5258;p146">
                <a:extLst>
                  <a:ext uri="{FF2B5EF4-FFF2-40B4-BE49-F238E27FC236}">
                    <a16:creationId xmlns:a16="http://schemas.microsoft.com/office/drawing/2014/main" id="{339C627C-A0BE-4CDE-A19C-327E48541E2D}"/>
                  </a:ext>
                </a:extLst>
              </p:cNvPr>
              <p:cNvGrpSpPr/>
              <p:nvPr/>
            </p:nvGrpSpPr>
            <p:grpSpPr>
              <a:xfrm>
                <a:off x="4641864" y="3524443"/>
                <a:ext cx="37776" cy="32380"/>
                <a:chOff x="4641864" y="3524443"/>
                <a:chExt cx="37776" cy="32380"/>
              </a:xfrm>
            </p:grpSpPr>
            <p:sp>
              <p:nvSpPr>
                <p:cNvPr id="528" name="Google Shape;5259;p146">
                  <a:extLst>
                    <a:ext uri="{FF2B5EF4-FFF2-40B4-BE49-F238E27FC236}">
                      <a16:creationId xmlns:a16="http://schemas.microsoft.com/office/drawing/2014/main" id="{90D2DAAA-8E75-494B-AEC0-132666EF055E}"/>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60;p146">
                  <a:extLst>
                    <a:ext uri="{FF2B5EF4-FFF2-40B4-BE49-F238E27FC236}">
                      <a16:creationId xmlns:a16="http://schemas.microsoft.com/office/drawing/2014/main" id="{761A6E08-9EF7-4BFD-B258-47493F0D7605}"/>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5261;p146">
                <a:extLst>
                  <a:ext uri="{FF2B5EF4-FFF2-40B4-BE49-F238E27FC236}">
                    <a16:creationId xmlns:a16="http://schemas.microsoft.com/office/drawing/2014/main" id="{27918C2F-6D14-4434-AB92-71500BBF56FF}"/>
                  </a:ext>
                </a:extLst>
              </p:cNvPr>
              <p:cNvGrpSpPr/>
              <p:nvPr/>
            </p:nvGrpSpPr>
            <p:grpSpPr>
              <a:xfrm>
                <a:off x="4648431" y="3893901"/>
                <a:ext cx="37776" cy="32357"/>
                <a:chOff x="4648431" y="3893901"/>
                <a:chExt cx="37776" cy="32357"/>
              </a:xfrm>
            </p:grpSpPr>
            <p:sp>
              <p:nvSpPr>
                <p:cNvPr id="526" name="Google Shape;5262;p146">
                  <a:extLst>
                    <a:ext uri="{FF2B5EF4-FFF2-40B4-BE49-F238E27FC236}">
                      <a16:creationId xmlns:a16="http://schemas.microsoft.com/office/drawing/2014/main" id="{EC9968BC-2BB6-4F4E-A0F5-F878429B46B5}"/>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63;p146">
                  <a:extLst>
                    <a:ext uri="{FF2B5EF4-FFF2-40B4-BE49-F238E27FC236}">
                      <a16:creationId xmlns:a16="http://schemas.microsoft.com/office/drawing/2014/main" id="{0BA3CC4C-3FFB-40BD-AB66-A56AF2D97B73}"/>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5264;p146">
                <a:extLst>
                  <a:ext uri="{FF2B5EF4-FFF2-40B4-BE49-F238E27FC236}">
                    <a16:creationId xmlns:a16="http://schemas.microsoft.com/office/drawing/2014/main" id="{8AC41AA1-A78E-4B89-9DDF-11DF18AC853D}"/>
                  </a:ext>
                </a:extLst>
              </p:cNvPr>
              <p:cNvGrpSpPr/>
              <p:nvPr/>
            </p:nvGrpSpPr>
            <p:grpSpPr>
              <a:xfrm>
                <a:off x="4567752" y="3722908"/>
                <a:ext cx="37870" cy="32380"/>
                <a:chOff x="4567752" y="3722908"/>
                <a:chExt cx="37870" cy="32380"/>
              </a:xfrm>
            </p:grpSpPr>
            <p:sp>
              <p:nvSpPr>
                <p:cNvPr id="524" name="Google Shape;5265;p146">
                  <a:extLst>
                    <a:ext uri="{FF2B5EF4-FFF2-40B4-BE49-F238E27FC236}">
                      <a16:creationId xmlns:a16="http://schemas.microsoft.com/office/drawing/2014/main" id="{2018142F-8701-4A2B-B2C5-1151174CE96F}"/>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66;p146">
                  <a:extLst>
                    <a:ext uri="{FF2B5EF4-FFF2-40B4-BE49-F238E27FC236}">
                      <a16:creationId xmlns:a16="http://schemas.microsoft.com/office/drawing/2014/main" id="{1D2D873C-5A6F-4F0E-BD67-BBEE4D5E2A42}"/>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5267;p146">
                <a:extLst>
                  <a:ext uri="{FF2B5EF4-FFF2-40B4-BE49-F238E27FC236}">
                    <a16:creationId xmlns:a16="http://schemas.microsoft.com/office/drawing/2014/main" id="{F23B2494-19C8-4F0B-B787-075B96676133}"/>
                  </a:ext>
                </a:extLst>
              </p:cNvPr>
              <p:cNvGrpSpPr/>
              <p:nvPr/>
            </p:nvGrpSpPr>
            <p:grpSpPr>
              <a:xfrm>
                <a:off x="4617506" y="3652052"/>
                <a:ext cx="37783" cy="32357"/>
                <a:chOff x="4617506" y="3652052"/>
                <a:chExt cx="37783" cy="32357"/>
              </a:xfrm>
            </p:grpSpPr>
            <p:sp>
              <p:nvSpPr>
                <p:cNvPr id="522" name="Google Shape;5268;p146">
                  <a:extLst>
                    <a:ext uri="{FF2B5EF4-FFF2-40B4-BE49-F238E27FC236}">
                      <a16:creationId xmlns:a16="http://schemas.microsoft.com/office/drawing/2014/main" id="{36B61046-44A6-40F1-8125-1746D14642CF}"/>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69;p146">
                  <a:extLst>
                    <a:ext uri="{FF2B5EF4-FFF2-40B4-BE49-F238E27FC236}">
                      <a16:creationId xmlns:a16="http://schemas.microsoft.com/office/drawing/2014/main" id="{14A9CCC9-55BD-4AA9-B803-2C96251322C2}"/>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5270;p146">
                <a:extLst>
                  <a:ext uri="{FF2B5EF4-FFF2-40B4-BE49-F238E27FC236}">
                    <a16:creationId xmlns:a16="http://schemas.microsoft.com/office/drawing/2014/main" id="{C3254439-1CD6-4370-B103-2367FB5AE05E}"/>
                  </a:ext>
                </a:extLst>
              </p:cNvPr>
              <p:cNvGrpSpPr/>
              <p:nvPr/>
            </p:nvGrpSpPr>
            <p:grpSpPr>
              <a:xfrm>
                <a:off x="4739005" y="3554149"/>
                <a:ext cx="37870" cy="32357"/>
                <a:chOff x="4739005" y="3554149"/>
                <a:chExt cx="37870" cy="32357"/>
              </a:xfrm>
            </p:grpSpPr>
            <p:sp>
              <p:nvSpPr>
                <p:cNvPr id="520" name="Google Shape;5271;p146">
                  <a:extLst>
                    <a:ext uri="{FF2B5EF4-FFF2-40B4-BE49-F238E27FC236}">
                      <a16:creationId xmlns:a16="http://schemas.microsoft.com/office/drawing/2014/main" id="{1C3CE3B6-B9FA-4D25-AA7F-26FFB2F2731C}"/>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72;p146">
                  <a:extLst>
                    <a:ext uri="{FF2B5EF4-FFF2-40B4-BE49-F238E27FC236}">
                      <a16:creationId xmlns:a16="http://schemas.microsoft.com/office/drawing/2014/main" id="{569CA4DF-1AD4-4CFB-A818-39AAD722788F}"/>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5273;p146">
                <a:extLst>
                  <a:ext uri="{FF2B5EF4-FFF2-40B4-BE49-F238E27FC236}">
                    <a16:creationId xmlns:a16="http://schemas.microsoft.com/office/drawing/2014/main" id="{5B7928D2-83F3-43E3-808C-3DC22CC1181D}"/>
                  </a:ext>
                </a:extLst>
              </p:cNvPr>
              <p:cNvGrpSpPr/>
              <p:nvPr/>
            </p:nvGrpSpPr>
            <p:grpSpPr>
              <a:xfrm>
                <a:off x="4806557" y="3630258"/>
                <a:ext cx="37776" cy="32364"/>
                <a:chOff x="4806557" y="3630258"/>
                <a:chExt cx="37776" cy="32364"/>
              </a:xfrm>
            </p:grpSpPr>
            <p:sp>
              <p:nvSpPr>
                <p:cNvPr id="518" name="Google Shape;5274;p146">
                  <a:extLst>
                    <a:ext uri="{FF2B5EF4-FFF2-40B4-BE49-F238E27FC236}">
                      <a16:creationId xmlns:a16="http://schemas.microsoft.com/office/drawing/2014/main" id="{F43960FA-4B8D-47CB-8EDD-82AE5A72D45C}"/>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275;p146">
                  <a:extLst>
                    <a:ext uri="{FF2B5EF4-FFF2-40B4-BE49-F238E27FC236}">
                      <a16:creationId xmlns:a16="http://schemas.microsoft.com/office/drawing/2014/main" id="{6BB74C18-E94F-4A08-A743-8F34956F508D}"/>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5276;p146">
                <a:extLst>
                  <a:ext uri="{FF2B5EF4-FFF2-40B4-BE49-F238E27FC236}">
                    <a16:creationId xmlns:a16="http://schemas.microsoft.com/office/drawing/2014/main" id="{DCCC1A8B-B3DD-4724-AF4C-2B278D85FB2C}"/>
                  </a:ext>
                </a:extLst>
              </p:cNvPr>
              <p:cNvGrpSpPr/>
              <p:nvPr/>
            </p:nvGrpSpPr>
            <p:grpSpPr>
              <a:xfrm>
                <a:off x="4737007" y="4004357"/>
                <a:ext cx="37870" cy="32357"/>
                <a:chOff x="4737007" y="4004357"/>
                <a:chExt cx="37870" cy="32357"/>
              </a:xfrm>
            </p:grpSpPr>
            <p:sp>
              <p:nvSpPr>
                <p:cNvPr id="516" name="Google Shape;5277;p146">
                  <a:extLst>
                    <a:ext uri="{FF2B5EF4-FFF2-40B4-BE49-F238E27FC236}">
                      <a16:creationId xmlns:a16="http://schemas.microsoft.com/office/drawing/2014/main" id="{97CE8A63-B4EC-4349-96BA-CBB437BB24FE}"/>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278;p146">
                  <a:extLst>
                    <a:ext uri="{FF2B5EF4-FFF2-40B4-BE49-F238E27FC236}">
                      <a16:creationId xmlns:a16="http://schemas.microsoft.com/office/drawing/2014/main" id="{D76203C5-2FE7-4ADC-88D6-697C8241B6EE}"/>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5279;p146">
                <a:extLst>
                  <a:ext uri="{FF2B5EF4-FFF2-40B4-BE49-F238E27FC236}">
                    <a16:creationId xmlns:a16="http://schemas.microsoft.com/office/drawing/2014/main" id="{431FB161-8C71-4DCA-BDE7-BF1F7B5B5B5D}"/>
                  </a:ext>
                </a:extLst>
              </p:cNvPr>
              <p:cNvGrpSpPr/>
              <p:nvPr/>
            </p:nvGrpSpPr>
            <p:grpSpPr>
              <a:xfrm>
                <a:off x="4773634" y="4208627"/>
                <a:ext cx="37776" cy="32357"/>
                <a:chOff x="4773634" y="4208627"/>
                <a:chExt cx="37776" cy="32357"/>
              </a:xfrm>
            </p:grpSpPr>
            <p:sp>
              <p:nvSpPr>
                <p:cNvPr id="514" name="Google Shape;5280;p146">
                  <a:extLst>
                    <a:ext uri="{FF2B5EF4-FFF2-40B4-BE49-F238E27FC236}">
                      <a16:creationId xmlns:a16="http://schemas.microsoft.com/office/drawing/2014/main" id="{567147A9-C4D4-4639-B86B-B935E2766BF7}"/>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281;p146">
                  <a:extLst>
                    <a:ext uri="{FF2B5EF4-FFF2-40B4-BE49-F238E27FC236}">
                      <a16:creationId xmlns:a16="http://schemas.microsoft.com/office/drawing/2014/main" id="{41E157D5-C93A-4B49-A673-5E6E8E4EA976}"/>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5282;p146">
                <a:extLst>
                  <a:ext uri="{FF2B5EF4-FFF2-40B4-BE49-F238E27FC236}">
                    <a16:creationId xmlns:a16="http://schemas.microsoft.com/office/drawing/2014/main" id="{5E77400A-54A2-46ED-AD3E-8C50B33A436F}"/>
                  </a:ext>
                </a:extLst>
              </p:cNvPr>
              <p:cNvGrpSpPr/>
              <p:nvPr/>
            </p:nvGrpSpPr>
            <p:grpSpPr>
              <a:xfrm>
                <a:off x="4888282" y="4074764"/>
                <a:ext cx="37776" cy="32451"/>
                <a:chOff x="4888282" y="4074764"/>
                <a:chExt cx="37776" cy="32451"/>
              </a:xfrm>
            </p:grpSpPr>
            <p:sp>
              <p:nvSpPr>
                <p:cNvPr id="512" name="Google Shape;5283;p146">
                  <a:extLst>
                    <a:ext uri="{FF2B5EF4-FFF2-40B4-BE49-F238E27FC236}">
                      <a16:creationId xmlns:a16="http://schemas.microsoft.com/office/drawing/2014/main" id="{300902CA-DC66-4632-8F67-006EED928D40}"/>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284;p146">
                  <a:extLst>
                    <a:ext uri="{FF2B5EF4-FFF2-40B4-BE49-F238E27FC236}">
                      <a16:creationId xmlns:a16="http://schemas.microsoft.com/office/drawing/2014/main" id="{87875609-1474-4329-AFD9-FC1E8B885649}"/>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5285;p146">
                <a:extLst>
                  <a:ext uri="{FF2B5EF4-FFF2-40B4-BE49-F238E27FC236}">
                    <a16:creationId xmlns:a16="http://schemas.microsoft.com/office/drawing/2014/main" id="{74BCAB11-7300-4CD5-A571-AF774ED64840}"/>
                  </a:ext>
                </a:extLst>
              </p:cNvPr>
              <p:cNvGrpSpPr/>
              <p:nvPr/>
            </p:nvGrpSpPr>
            <p:grpSpPr>
              <a:xfrm>
                <a:off x="4901315" y="3804271"/>
                <a:ext cx="37776" cy="32364"/>
                <a:chOff x="4901315" y="3804271"/>
                <a:chExt cx="37776" cy="32364"/>
              </a:xfrm>
            </p:grpSpPr>
            <p:sp>
              <p:nvSpPr>
                <p:cNvPr id="510" name="Google Shape;5286;p146">
                  <a:extLst>
                    <a:ext uri="{FF2B5EF4-FFF2-40B4-BE49-F238E27FC236}">
                      <a16:creationId xmlns:a16="http://schemas.microsoft.com/office/drawing/2014/main" id="{B7F27839-2DFC-464C-8513-C94A21077923}"/>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287;p146">
                  <a:extLst>
                    <a:ext uri="{FF2B5EF4-FFF2-40B4-BE49-F238E27FC236}">
                      <a16:creationId xmlns:a16="http://schemas.microsoft.com/office/drawing/2014/main" id="{5D0BE190-4DFD-4E8A-86CA-D175878CB6C9}"/>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5288;p146">
                <a:extLst>
                  <a:ext uri="{FF2B5EF4-FFF2-40B4-BE49-F238E27FC236}">
                    <a16:creationId xmlns:a16="http://schemas.microsoft.com/office/drawing/2014/main" id="{AAF157DE-7D76-4009-9BF4-17D228BF3F6C}"/>
                  </a:ext>
                </a:extLst>
              </p:cNvPr>
              <p:cNvGrpSpPr/>
              <p:nvPr/>
            </p:nvGrpSpPr>
            <p:grpSpPr>
              <a:xfrm>
                <a:off x="4866394" y="3715035"/>
                <a:ext cx="37846" cy="32357"/>
                <a:chOff x="4866394" y="3715035"/>
                <a:chExt cx="37846" cy="32357"/>
              </a:xfrm>
            </p:grpSpPr>
            <p:sp>
              <p:nvSpPr>
                <p:cNvPr id="508" name="Google Shape;5289;p146">
                  <a:extLst>
                    <a:ext uri="{FF2B5EF4-FFF2-40B4-BE49-F238E27FC236}">
                      <a16:creationId xmlns:a16="http://schemas.microsoft.com/office/drawing/2014/main" id="{DBCB3132-CF24-411E-BE07-2FCBC45B271B}"/>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290;p146">
                  <a:extLst>
                    <a:ext uri="{FF2B5EF4-FFF2-40B4-BE49-F238E27FC236}">
                      <a16:creationId xmlns:a16="http://schemas.microsoft.com/office/drawing/2014/main" id="{99664197-9EBA-4788-B7DF-02CEC1466BE2}"/>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5291;p146">
                <a:extLst>
                  <a:ext uri="{FF2B5EF4-FFF2-40B4-BE49-F238E27FC236}">
                    <a16:creationId xmlns:a16="http://schemas.microsoft.com/office/drawing/2014/main" id="{A91ACA27-DAEA-48FA-9413-9A2BC782F7FC}"/>
                  </a:ext>
                </a:extLst>
              </p:cNvPr>
              <p:cNvGrpSpPr/>
              <p:nvPr/>
            </p:nvGrpSpPr>
            <p:grpSpPr>
              <a:xfrm>
                <a:off x="4979233" y="3839798"/>
                <a:ext cx="37878" cy="32420"/>
                <a:chOff x="4979233" y="3839798"/>
                <a:chExt cx="37878" cy="32420"/>
              </a:xfrm>
            </p:grpSpPr>
            <p:sp>
              <p:nvSpPr>
                <p:cNvPr id="506" name="Google Shape;5292;p146">
                  <a:extLst>
                    <a:ext uri="{FF2B5EF4-FFF2-40B4-BE49-F238E27FC236}">
                      <a16:creationId xmlns:a16="http://schemas.microsoft.com/office/drawing/2014/main" id="{6BC5606B-9EE3-4B29-8035-050B1E40DB27}"/>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293;p146">
                  <a:extLst>
                    <a:ext uri="{FF2B5EF4-FFF2-40B4-BE49-F238E27FC236}">
                      <a16:creationId xmlns:a16="http://schemas.microsoft.com/office/drawing/2014/main" id="{82A217EA-96CD-44D2-9316-DC164F920774}"/>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5294;p146">
                <a:extLst>
                  <a:ext uri="{FF2B5EF4-FFF2-40B4-BE49-F238E27FC236}">
                    <a16:creationId xmlns:a16="http://schemas.microsoft.com/office/drawing/2014/main" id="{BF9CCF42-90B5-4C44-A7F9-D2A8131AFA0A}"/>
                  </a:ext>
                </a:extLst>
              </p:cNvPr>
              <p:cNvGrpSpPr/>
              <p:nvPr/>
            </p:nvGrpSpPr>
            <p:grpSpPr>
              <a:xfrm>
                <a:off x="4790662" y="3679147"/>
                <a:ext cx="37783" cy="32380"/>
                <a:chOff x="4790662" y="3679147"/>
                <a:chExt cx="37783" cy="32380"/>
              </a:xfrm>
            </p:grpSpPr>
            <p:sp>
              <p:nvSpPr>
                <p:cNvPr id="504" name="Google Shape;5295;p146">
                  <a:extLst>
                    <a:ext uri="{FF2B5EF4-FFF2-40B4-BE49-F238E27FC236}">
                      <a16:creationId xmlns:a16="http://schemas.microsoft.com/office/drawing/2014/main" id="{656AB5BA-613B-4F76-AB8C-2CBB695DB8B8}"/>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296;p146">
                  <a:extLst>
                    <a:ext uri="{FF2B5EF4-FFF2-40B4-BE49-F238E27FC236}">
                      <a16:creationId xmlns:a16="http://schemas.microsoft.com/office/drawing/2014/main" id="{6D6A2759-3E47-4AD2-AB53-5F849B4969B5}"/>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5297;p146">
                <a:extLst>
                  <a:ext uri="{FF2B5EF4-FFF2-40B4-BE49-F238E27FC236}">
                    <a16:creationId xmlns:a16="http://schemas.microsoft.com/office/drawing/2014/main" id="{00510FF5-BBDB-4B23-A166-DA0BCA34F676}"/>
                  </a:ext>
                </a:extLst>
              </p:cNvPr>
              <p:cNvGrpSpPr/>
              <p:nvPr/>
            </p:nvGrpSpPr>
            <p:grpSpPr>
              <a:xfrm>
                <a:off x="4857263" y="3557861"/>
                <a:ext cx="37776" cy="32357"/>
                <a:chOff x="4857263" y="3557861"/>
                <a:chExt cx="37776" cy="32357"/>
              </a:xfrm>
            </p:grpSpPr>
            <p:sp>
              <p:nvSpPr>
                <p:cNvPr id="502" name="Google Shape;5298;p146">
                  <a:extLst>
                    <a:ext uri="{FF2B5EF4-FFF2-40B4-BE49-F238E27FC236}">
                      <a16:creationId xmlns:a16="http://schemas.microsoft.com/office/drawing/2014/main" id="{CB4BE3BD-D1FF-476B-B969-33AE02958CA5}"/>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299;p146">
                  <a:extLst>
                    <a:ext uri="{FF2B5EF4-FFF2-40B4-BE49-F238E27FC236}">
                      <a16:creationId xmlns:a16="http://schemas.microsoft.com/office/drawing/2014/main" id="{C2D560E1-BA04-49B8-8E78-D224D4D02082}"/>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5300;p146">
                <a:extLst>
                  <a:ext uri="{FF2B5EF4-FFF2-40B4-BE49-F238E27FC236}">
                    <a16:creationId xmlns:a16="http://schemas.microsoft.com/office/drawing/2014/main" id="{CF200137-F5CF-4963-AE43-4045E8CE56A9}"/>
                  </a:ext>
                </a:extLst>
              </p:cNvPr>
              <p:cNvGrpSpPr/>
              <p:nvPr/>
            </p:nvGrpSpPr>
            <p:grpSpPr>
              <a:xfrm>
                <a:off x="4883902" y="3648033"/>
                <a:ext cx="37783" cy="32380"/>
                <a:chOff x="4883902" y="3648033"/>
                <a:chExt cx="37783" cy="32380"/>
              </a:xfrm>
            </p:grpSpPr>
            <p:sp>
              <p:nvSpPr>
                <p:cNvPr id="500" name="Google Shape;5301;p146">
                  <a:extLst>
                    <a:ext uri="{FF2B5EF4-FFF2-40B4-BE49-F238E27FC236}">
                      <a16:creationId xmlns:a16="http://schemas.microsoft.com/office/drawing/2014/main" id="{8051AD8A-FCF8-4C6B-A71C-E7ABAF31AA99}"/>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302;p146">
                  <a:extLst>
                    <a:ext uri="{FF2B5EF4-FFF2-40B4-BE49-F238E27FC236}">
                      <a16:creationId xmlns:a16="http://schemas.microsoft.com/office/drawing/2014/main" id="{FC969889-FD7B-4D9E-8EF2-06C1554BEBBF}"/>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5303;p146">
                <a:extLst>
                  <a:ext uri="{FF2B5EF4-FFF2-40B4-BE49-F238E27FC236}">
                    <a16:creationId xmlns:a16="http://schemas.microsoft.com/office/drawing/2014/main" id="{D4D3AF34-DE99-4F6F-83D2-B3167ED0777E}"/>
                  </a:ext>
                </a:extLst>
              </p:cNvPr>
              <p:cNvGrpSpPr/>
              <p:nvPr/>
            </p:nvGrpSpPr>
            <p:grpSpPr>
              <a:xfrm>
                <a:off x="4907780" y="3347220"/>
                <a:ext cx="37878" cy="32357"/>
                <a:chOff x="4907780" y="3347220"/>
                <a:chExt cx="37878" cy="32357"/>
              </a:xfrm>
            </p:grpSpPr>
            <p:sp>
              <p:nvSpPr>
                <p:cNvPr id="498" name="Google Shape;5304;p146">
                  <a:extLst>
                    <a:ext uri="{FF2B5EF4-FFF2-40B4-BE49-F238E27FC236}">
                      <a16:creationId xmlns:a16="http://schemas.microsoft.com/office/drawing/2014/main" id="{1DBF80B5-B027-4606-946A-74E7A8C055CD}"/>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5305;p146">
                  <a:extLst>
                    <a:ext uri="{FF2B5EF4-FFF2-40B4-BE49-F238E27FC236}">
                      <a16:creationId xmlns:a16="http://schemas.microsoft.com/office/drawing/2014/main" id="{47BEB72E-0372-47D8-9152-46AB93495C5B}"/>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5306;p146">
                <a:extLst>
                  <a:ext uri="{FF2B5EF4-FFF2-40B4-BE49-F238E27FC236}">
                    <a16:creationId xmlns:a16="http://schemas.microsoft.com/office/drawing/2014/main" id="{1ED7DD59-65B0-4574-ACA6-A85739CD944F}"/>
                  </a:ext>
                </a:extLst>
              </p:cNvPr>
              <p:cNvGrpSpPr/>
              <p:nvPr/>
            </p:nvGrpSpPr>
            <p:grpSpPr>
              <a:xfrm>
                <a:off x="5065048" y="3738150"/>
                <a:ext cx="37783" cy="32364"/>
                <a:chOff x="5065048" y="3738150"/>
                <a:chExt cx="37783" cy="32364"/>
              </a:xfrm>
            </p:grpSpPr>
            <p:sp>
              <p:nvSpPr>
                <p:cNvPr id="496" name="Google Shape;5307;p146">
                  <a:extLst>
                    <a:ext uri="{FF2B5EF4-FFF2-40B4-BE49-F238E27FC236}">
                      <a16:creationId xmlns:a16="http://schemas.microsoft.com/office/drawing/2014/main" id="{BF8847BD-5B60-40BA-B640-57725383A75A}"/>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5308;p146">
                  <a:extLst>
                    <a:ext uri="{FF2B5EF4-FFF2-40B4-BE49-F238E27FC236}">
                      <a16:creationId xmlns:a16="http://schemas.microsoft.com/office/drawing/2014/main" id="{755F60DF-9B62-43B3-802D-494F4BE9F762}"/>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5309;p146">
                <a:extLst>
                  <a:ext uri="{FF2B5EF4-FFF2-40B4-BE49-F238E27FC236}">
                    <a16:creationId xmlns:a16="http://schemas.microsoft.com/office/drawing/2014/main" id="{722BD1F3-031A-4078-AA9A-291BD2F0EA38}"/>
                  </a:ext>
                </a:extLst>
              </p:cNvPr>
              <p:cNvGrpSpPr/>
              <p:nvPr/>
            </p:nvGrpSpPr>
            <p:grpSpPr>
              <a:xfrm>
                <a:off x="5071616" y="3284615"/>
                <a:ext cx="37783" cy="32357"/>
                <a:chOff x="5071616" y="3284615"/>
                <a:chExt cx="37783" cy="32357"/>
              </a:xfrm>
            </p:grpSpPr>
            <p:sp>
              <p:nvSpPr>
                <p:cNvPr id="494" name="Google Shape;5310;p146">
                  <a:extLst>
                    <a:ext uri="{FF2B5EF4-FFF2-40B4-BE49-F238E27FC236}">
                      <a16:creationId xmlns:a16="http://schemas.microsoft.com/office/drawing/2014/main" id="{2D9537AA-1CA6-4904-BC7D-EAC897366844}"/>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5311;p146">
                  <a:extLst>
                    <a:ext uri="{FF2B5EF4-FFF2-40B4-BE49-F238E27FC236}">
                      <a16:creationId xmlns:a16="http://schemas.microsoft.com/office/drawing/2014/main" id="{0EAE7E18-822A-43BC-B20B-5606786B4EBD}"/>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5312;p146">
                <a:extLst>
                  <a:ext uri="{FF2B5EF4-FFF2-40B4-BE49-F238E27FC236}">
                    <a16:creationId xmlns:a16="http://schemas.microsoft.com/office/drawing/2014/main" id="{B883076C-AE51-4197-9ABE-B5EACE03F071}"/>
                  </a:ext>
                </a:extLst>
              </p:cNvPr>
              <p:cNvGrpSpPr/>
              <p:nvPr/>
            </p:nvGrpSpPr>
            <p:grpSpPr>
              <a:xfrm>
                <a:off x="5389291" y="3759921"/>
                <a:ext cx="37783" cy="32380"/>
                <a:chOff x="5389291" y="3759921"/>
                <a:chExt cx="37783" cy="32380"/>
              </a:xfrm>
            </p:grpSpPr>
            <p:sp>
              <p:nvSpPr>
                <p:cNvPr id="492" name="Google Shape;5313;p146">
                  <a:extLst>
                    <a:ext uri="{FF2B5EF4-FFF2-40B4-BE49-F238E27FC236}">
                      <a16:creationId xmlns:a16="http://schemas.microsoft.com/office/drawing/2014/main" id="{1B419214-1DC4-4600-A0F9-A968527421C8}"/>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5314;p146">
                  <a:extLst>
                    <a:ext uri="{FF2B5EF4-FFF2-40B4-BE49-F238E27FC236}">
                      <a16:creationId xmlns:a16="http://schemas.microsoft.com/office/drawing/2014/main" id="{CAEA7062-BD09-4961-B6B5-182D21B59C95}"/>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5315;p146">
                <a:extLst>
                  <a:ext uri="{FF2B5EF4-FFF2-40B4-BE49-F238E27FC236}">
                    <a16:creationId xmlns:a16="http://schemas.microsoft.com/office/drawing/2014/main" id="{D6BE2EE9-1DC4-4874-9AF0-B0531A0A188A}"/>
                  </a:ext>
                </a:extLst>
              </p:cNvPr>
              <p:cNvGrpSpPr/>
              <p:nvPr/>
            </p:nvGrpSpPr>
            <p:grpSpPr>
              <a:xfrm>
                <a:off x="5431534" y="3632932"/>
                <a:ext cx="37878" cy="32451"/>
                <a:chOff x="5431534" y="3632932"/>
                <a:chExt cx="37878" cy="32451"/>
              </a:xfrm>
            </p:grpSpPr>
            <p:sp>
              <p:nvSpPr>
                <p:cNvPr id="490" name="Google Shape;5316;p146">
                  <a:extLst>
                    <a:ext uri="{FF2B5EF4-FFF2-40B4-BE49-F238E27FC236}">
                      <a16:creationId xmlns:a16="http://schemas.microsoft.com/office/drawing/2014/main" id="{DCBC3268-6679-422D-AEA2-7B82A519F96B}"/>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5317;p146">
                  <a:extLst>
                    <a:ext uri="{FF2B5EF4-FFF2-40B4-BE49-F238E27FC236}">
                      <a16:creationId xmlns:a16="http://schemas.microsoft.com/office/drawing/2014/main" id="{24F76381-8314-4B69-AB52-C877CE5420B4}"/>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5318;p146">
                <a:extLst>
                  <a:ext uri="{FF2B5EF4-FFF2-40B4-BE49-F238E27FC236}">
                    <a16:creationId xmlns:a16="http://schemas.microsoft.com/office/drawing/2014/main" id="{6621500A-3F24-48FC-9848-28BBB6BDDBF4}"/>
                  </a:ext>
                </a:extLst>
              </p:cNvPr>
              <p:cNvGrpSpPr/>
              <p:nvPr/>
            </p:nvGrpSpPr>
            <p:grpSpPr>
              <a:xfrm>
                <a:off x="5540755" y="3544829"/>
                <a:ext cx="37783" cy="32357"/>
                <a:chOff x="5540755" y="3544829"/>
                <a:chExt cx="37783" cy="32357"/>
              </a:xfrm>
            </p:grpSpPr>
            <p:sp>
              <p:nvSpPr>
                <p:cNvPr id="488" name="Google Shape;5319;p146">
                  <a:extLst>
                    <a:ext uri="{FF2B5EF4-FFF2-40B4-BE49-F238E27FC236}">
                      <a16:creationId xmlns:a16="http://schemas.microsoft.com/office/drawing/2014/main" id="{3AFBCE7E-3869-4CA6-A1C0-14E1E0229A1C}"/>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320;p146">
                  <a:extLst>
                    <a:ext uri="{FF2B5EF4-FFF2-40B4-BE49-F238E27FC236}">
                      <a16:creationId xmlns:a16="http://schemas.microsoft.com/office/drawing/2014/main" id="{2CC3C161-E830-467E-850C-E41A1394C368}"/>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5321;p146">
                <a:extLst>
                  <a:ext uri="{FF2B5EF4-FFF2-40B4-BE49-F238E27FC236}">
                    <a16:creationId xmlns:a16="http://schemas.microsoft.com/office/drawing/2014/main" id="{F2F35617-42E5-425C-A3DA-6142B1ADACE1}"/>
                  </a:ext>
                </a:extLst>
              </p:cNvPr>
              <p:cNvGrpSpPr/>
              <p:nvPr/>
            </p:nvGrpSpPr>
            <p:grpSpPr>
              <a:xfrm>
                <a:off x="5579293" y="3412107"/>
                <a:ext cx="37776" cy="32357"/>
                <a:chOff x="5579293" y="3412107"/>
                <a:chExt cx="37776" cy="32357"/>
              </a:xfrm>
            </p:grpSpPr>
            <p:sp>
              <p:nvSpPr>
                <p:cNvPr id="486" name="Google Shape;5322;p146">
                  <a:extLst>
                    <a:ext uri="{FF2B5EF4-FFF2-40B4-BE49-F238E27FC236}">
                      <a16:creationId xmlns:a16="http://schemas.microsoft.com/office/drawing/2014/main" id="{E1A65454-3863-4007-9564-602F88BBA1DC}"/>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323;p146">
                  <a:extLst>
                    <a:ext uri="{FF2B5EF4-FFF2-40B4-BE49-F238E27FC236}">
                      <a16:creationId xmlns:a16="http://schemas.microsoft.com/office/drawing/2014/main" id="{1B43A85B-8A40-4E47-9382-B0C2BE288103}"/>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5324;p146">
                <a:extLst>
                  <a:ext uri="{FF2B5EF4-FFF2-40B4-BE49-F238E27FC236}">
                    <a16:creationId xmlns:a16="http://schemas.microsoft.com/office/drawing/2014/main" id="{80CF116E-556F-4108-9AA5-5C3AD9A4FE5E}"/>
                  </a:ext>
                </a:extLst>
              </p:cNvPr>
              <p:cNvGrpSpPr/>
              <p:nvPr/>
            </p:nvGrpSpPr>
            <p:grpSpPr>
              <a:xfrm>
                <a:off x="5801346" y="3284615"/>
                <a:ext cx="37783" cy="32357"/>
                <a:chOff x="5801346" y="3284615"/>
                <a:chExt cx="37783" cy="32357"/>
              </a:xfrm>
            </p:grpSpPr>
            <p:sp>
              <p:nvSpPr>
                <p:cNvPr id="484" name="Google Shape;5325;p146">
                  <a:extLst>
                    <a:ext uri="{FF2B5EF4-FFF2-40B4-BE49-F238E27FC236}">
                      <a16:creationId xmlns:a16="http://schemas.microsoft.com/office/drawing/2014/main" id="{A182A43F-24ED-4784-8B85-5909D394CB81}"/>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326;p146">
                  <a:extLst>
                    <a:ext uri="{FF2B5EF4-FFF2-40B4-BE49-F238E27FC236}">
                      <a16:creationId xmlns:a16="http://schemas.microsoft.com/office/drawing/2014/main" id="{87ADDE85-5CD5-4D36-8E4B-AA5F725CCEBB}"/>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5327;p146">
                <a:extLst>
                  <a:ext uri="{FF2B5EF4-FFF2-40B4-BE49-F238E27FC236}">
                    <a16:creationId xmlns:a16="http://schemas.microsoft.com/office/drawing/2014/main" id="{0C18C27E-562E-445E-8C3C-52FC06B82F65}"/>
                  </a:ext>
                </a:extLst>
              </p:cNvPr>
              <p:cNvGrpSpPr/>
              <p:nvPr/>
            </p:nvGrpSpPr>
            <p:grpSpPr>
              <a:xfrm>
                <a:off x="5763578" y="3399067"/>
                <a:ext cx="37776" cy="32364"/>
                <a:chOff x="5763578" y="3399067"/>
                <a:chExt cx="37776" cy="32364"/>
              </a:xfrm>
            </p:grpSpPr>
            <p:sp>
              <p:nvSpPr>
                <p:cNvPr id="482" name="Google Shape;5328;p146">
                  <a:extLst>
                    <a:ext uri="{FF2B5EF4-FFF2-40B4-BE49-F238E27FC236}">
                      <a16:creationId xmlns:a16="http://schemas.microsoft.com/office/drawing/2014/main" id="{9126B389-289F-42C3-AC91-B9CB704660B0}"/>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5329;p146">
                  <a:extLst>
                    <a:ext uri="{FF2B5EF4-FFF2-40B4-BE49-F238E27FC236}">
                      <a16:creationId xmlns:a16="http://schemas.microsoft.com/office/drawing/2014/main" id="{77C22690-4992-47BF-99BF-A1D7FD61A7DA}"/>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5330;p146">
                <a:extLst>
                  <a:ext uri="{FF2B5EF4-FFF2-40B4-BE49-F238E27FC236}">
                    <a16:creationId xmlns:a16="http://schemas.microsoft.com/office/drawing/2014/main" id="{AC323DE3-1517-4D42-9DA8-F0DA43A36098}"/>
                  </a:ext>
                </a:extLst>
              </p:cNvPr>
              <p:cNvGrpSpPr/>
              <p:nvPr/>
            </p:nvGrpSpPr>
            <p:grpSpPr>
              <a:xfrm>
                <a:off x="5395858" y="3230952"/>
                <a:ext cx="37776" cy="32364"/>
                <a:chOff x="5395858" y="3230952"/>
                <a:chExt cx="37776" cy="32364"/>
              </a:xfrm>
            </p:grpSpPr>
            <p:sp>
              <p:nvSpPr>
                <p:cNvPr id="480" name="Google Shape;5331;p146">
                  <a:extLst>
                    <a:ext uri="{FF2B5EF4-FFF2-40B4-BE49-F238E27FC236}">
                      <a16:creationId xmlns:a16="http://schemas.microsoft.com/office/drawing/2014/main" id="{60AEC310-B65E-4A87-9E16-34D995FAACB3}"/>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5332;p146">
                  <a:extLst>
                    <a:ext uri="{FF2B5EF4-FFF2-40B4-BE49-F238E27FC236}">
                      <a16:creationId xmlns:a16="http://schemas.microsoft.com/office/drawing/2014/main" id="{58676118-A1F9-4FE2-A1A5-8831F0C0EF16}"/>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5333;p146">
                <a:extLst>
                  <a:ext uri="{FF2B5EF4-FFF2-40B4-BE49-F238E27FC236}">
                    <a16:creationId xmlns:a16="http://schemas.microsoft.com/office/drawing/2014/main" id="{5D0CBAE3-3D63-4418-B162-5FE800B50269}"/>
                  </a:ext>
                </a:extLst>
              </p:cNvPr>
              <p:cNvGrpSpPr/>
              <p:nvPr/>
            </p:nvGrpSpPr>
            <p:grpSpPr>
              <a:xfrm>
                <a:off x="5264088" y="3188237"/>
                <a:ext cx="37776" cy="32357"/>
                <a:chOff x="5264088" y="3188237"/>
                <a:chExt cx="37776" cy="32357"/>
              </a:xfrm>
            </p:grpSpPr>
            <p:sp>
              <p:nvSpPr>
                <p:cNvPr id="478" name="Google Shape;5334;p146">
                  <a:extLst>
                    <a:ext uri="{FF2B5EF4-FFF2-40B4-BE49-F238E27FC236}">
                      <a16:creationId xmlns:a16="http://schemas.microsoft.com/office/drawing/2014/main" id="{2F31DD18-DC39-4B89-AB6F-E5F39A706A4E}"/>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5335;p146">
                  <a:extLst>
                    <a:ext uri="{FF2B5EF4-FFF2-40B4-BE49-F238E27FC236}">
                      <a16:creationId xmlns:a16="http://schemas.microsoft.com/office/drawing/2014/main" id="{D23E8AB8-F383-4A40-BD7A-AFE546313640}"/>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5336;p146">
                <a:extLst>
                  <a:ext uri="{FF2B5EF4-FFF2-40B4-BE49-F238E27FC236}">
                    <a16:creationId xmlns:a16="http://schemas.microsoft.com/office/drawing/2014/main" id="{DECAE75B-CFA8-4892-98E9-9D99D6AAB5E7}"/>
                  </a:ext>
                </a:extLst>
              </p:cNvPr>
              <p:cNvGrpSpPr/>
              <p:nvPr/>
            </p:nvGrpSpPr>
            <p:grpSpPr>
              <a:xfrm>
                <a:off x="5585758" y="3237425"/>
                <a:ext cx="37878" cy="32357"/>
                <a:chOff x="5585758" y="3237425"/>
                <a:chExt cx="37878" cy="32357"/>
              </a:xfrm>
            </p:grpSpPr>
            <p:sp>
              <p:nvSpPr>
                <p:cNvPr id="476" name="Google Shape;5337;p146">
                  <a:extLst>
                    <a:ext uri="{FF2B5EF4-FFF2-40B4-BE49-F238E27FC236}">
                      <a16:creationId xmlns:a16="http://schemas.microsoft.com/office/drawing/2014/main" id="{E25CAB3B-B63D-4753-A115-CE46FC848739}"/>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5338;p146">
                  <a:extLst>
                    <a:ext uri="{FF2B5EF4-FFF2-40B4-BE49-F238E27FC236}">
                      <a16:creationId xmlns:a16="http://schemas.microsoft.com/office/drawing/2014/main" id="{96CF4156-4C05-4870-8E57-B187623028EF}"/>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5339;p146">
                <a:extLst>
                  <a:ext uri="{FF2B5EF4-FFF2-40B4-BE49-F238E27FC236}">
                    <a16:creationId xmlns:a16="http://schemas.microsoft.com/office/drawing/2014/main" id="{F63D03DF-710F-4DFB-9950-364162EB39EE}"/>
                  </a:ext>
                </a:extLst>
              </p:cNvPr>
              <p:cNvGrpSpPr/>
              <p:nvPr/>
            </p:nvGrpSpPr>
            <p:grpSpPr>
              <a:xfrm>
                <a:off x="4874196" y="3291088"/>
                <a:ext cx="37878" cy="32451"/>
                <a:chOff x="4874196" y="3291088"/>
                <a:chExt cx="37878" cy="32451"/>
              </a:xfrm>
            </p:grpSpPr>
            <p:sp>
              <p:nvSpPr>
                <p:cNvPr id="474" name="Google Shape;5340;p146">
                  <a:extLst>
                    <a:ext uri="{FF2B5EF4-FFF2-40B4-BE49-F238E27FC236}">
                      <a16:creationId xmlns:a16="http://schemas.microsoft.com/office/drawing/2014/main" id="{0B21FCBA-54F2-4BAF-8DCF-DD6803248A69}"/>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5341;p146">
                  <a:extLst>
                    <a:ext uri="{FF2B5EF4-FFF2-40B4-BE49-F238E27FC236}">
                      <a16:creationId xmlns:a16="http://schemas.microsoft.com/office/drawing/2014/main" id="{281E7D6F-5FD5-45AC-817C-9DA9189A4DA4}"/>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5342;p146">
                <a:extLst>
                  <a:ext uri="{FF2B5EF4-FFF2-40B4-BE49-F238E27FC236}">
                    <a16:creationId xmlns:a16="http://schemas.microsoft.com/office/drawing/2014/main" id="{464FDC8F-BFE7-4D22-A48B-22D77C86A2DC}"/>
                  </a:ext>
                </a:extLst>
              </p:cNvPr>
              <p:cNvGrpSpPr/>
              <p:nvPr/>
            </p:nvGrpSpPr>
            <p:grpSpPr>
              <a:xfrm>
                <a:off x="5197770" y="3785466"/>
                <a:ext cx="37783" cy="32427"/>
                <a:chOff x="5197770" y="3785466"/>
                <a:chExt cx="37783" cy="32427"/>
              </a:xfrm>
            </p:grpSpPr>
            <p:sp>
              <p:nvSpPr>
                <p:cNvPr id="472" name="Google Shape;5343;p146">
                  <a:extLst>
                    <a:ext uri="{FF2B5EF4-FFF2-40B4-BE49-F238E27FC236}">
                      <a16:creationId xmlns:a16="http://schemas.microsoft.com/office/drawing/2014/main" id="{5454E7A9-892E-4329-AE9C-6AA5D0B33478}"/>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5344;p146">
                  <a:extLst>
                    <a:ext uri="{FF2B5EF4-FFF2-40B4-BE49-F238E27FC236}">
                      <a16:creationId xmlns:a16="http://schemas.microsoft.com/office/drawing/2014/main" id="{611485B2-985E-431A-B59E-6B67A4C71835}"/>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5345;p146">
                <a:extLst>
                  <a:ext uri="{FF2B5EF4-FFF2-40B4-BE49-F238E27FC236}">
                    <a16:creationId xmlns:a16="http://schemas.microsoft.com/office/drawing/2014/main" id="{A60380AF-5081-41AC-8C2D-E9EF8A95DF70}"/>
                  </a:ext>
                </a:extLst>
              </p:cNvPr>
              <p:cNvGrpSpPr/>
              <p:nvPr/>
            </p:nvGrpSpPr>
            <p:grpSpPr>
              <a:xfrm>
                <a:off x="5177699" y="3492117"/>
                <a:ext cx="37776" cy="32357"/>
                <a:chOff x="5177699" y="3492117"/>
                <a:chExt cx="37776" cy="32357"/>
              </a:xfrm>
            </p:grpSpPr>
            <p:sp>
              <p:nvSpPr>
                <p:cNvPr id="470" name="Google Shape;5346;p146">
                  <a:extLst>
                    <a:ext uri="{FF2B5EF4-FFF2-40B4-BE49-F238E27FC236}">
                      <a16:creationId xmlns:a16="http://schemas.microsoft.com/office/drawing/2014/main" id="{651717FF-41D4-4CE4-8AA2-7045946CDC4A}"/>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5347;p146">
                  <a:extLst>
                    <a:ext uri="{FF2B5EF4-FFF2-40B4-BE49-F238E27FC236}">
                      <a16:creationId xmlns:a16="http://schemas.microsoft.com/office/drawing/2014/main" id="{B165C3E0-8F3C-4714-B4DE-9FB995BE6AFF}"/>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5348;p146">
                <a:extLst>
                  <a:ext uri="{FF2B5EF4-FFF2-40B4-BE49-F238E27FC236}">
                    <a16:creationId xmlns:a16="http://schemas.microsoft.com/office/drawing/2014/main" id="{425B7F55-4F92-4B5C-998B-4EEB6CE2C859}"/>
                  </a:ext>
                </a:extLst>
              </p:cNvPr>
              <p:cNvGrpSpPr/>
              <p:nvPr/>
            </p:nvGrpSpPr>
            <p:grpSpPr>
              <a:xfrm>
                <a:off x="5349431" y="3622346"/>
                <a:ext cx="37870" cy="32380"/>
                <a:chOff x="5349431" y="3622346"/>
                <a:chExt cx="37870" cy="32380"/>
              </a:xfrm>
            </p:grpSpPr>
            <p:sp>
              <p:nvSpPr>
                <p:cNvPr id="468" name="Google Shape;5349;p146">
                  <a:extLst>
                    <a:ext uri="{FF2B5EF4-FFF2-40B4-BE49-F238E27FC236}">
                      <a16:creationId xmlns:a16="http://schemas.microsoft.com/office/drawing/2014/main" id="{2A07A4FB-0038-400C-B18C-8323C0E10FF8}"/>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350;p146">
                  <a:extLst>
                    <a:ext uri="{FF2B5EF4-FFF2-40B4-BE49-F238E27FC236}">
                      <a16:creationId xmlns:a16="http://schemas.microsoft.com/office/drawing/2014/main" id="{0CFD0490-C77C-478B-8D2C-102193A08378}"/>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5351;p146">
                <a:extLst>
                  <a:ext uri="{FF2B5EF4-FFF2-40B4-BE49-F238E27FC236}">
                    <a16:creationId xmlns:a16="http://schemas.microsoft.com/office/drawing/2014/main" id="{2AE98C8C-0603-42D8-BC1E-CB9B9857ADA6}"/>
                  </a:ext>
                </a:extLst>
              </p:cNvPr>
              <p:cNvGrpSpPr/>
              <p:nvPr/>
            </p:nvGrpSpPr>
            <p:grpSpPr>
              <a:xfrm>
                <a:off x="5068855" y="3563980"/>
                <a:ext cx="53954" cy="46223"/>
                <a:chOff x="5068855" y="3563980"/>
                <a:chExt cx="53954" cy="46223"/>
              </a:xfrm>
            </p:grpSpPr>
            <p:sp>
              <p:nvSpPr>
                <p:cNvPr id="466" name="Google Shape;5352;p146">
                  <a:extLst>
                    <a:ext uri="{FF2B5EF4-FFF2-40B4-BE49-F238E27FC236}">
                      <a16:creationId xmlns:a16="http://schemas.microsoft.com/office/drawing/2014/main" id="{E58B3B29-D18A-42AE-9244-96E009B8233B}"/>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353;p146">
                  <a:extLst>
                    <a:ext uri="{FF2B5EF4-FFF2-40B4-BE49-F238E27FC236}">
                      <a16:creationId xmlns:a16="http://schemas.microsoft.com/office/drawing/2014/main" id="{3F67E56B-BAC0-4D85-BD20-F7EF75AF6DD8}"/>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5354;p146">
                <a:extLst>
                  <a:ext uri="{FF2B5EF4-FFF2-40B4-BE49-F238E27FC236}">
                    <a16:creationId xmlns:a16="http://schemas.microsoft.com/office/drawing/2014/main" id="{BA006464-13AF-4795-9389-678B0D5FC1EB}"/>
                  </a:ext>
                </a:extLst>
              </p:cNvPr>
              <p:cNvGrpSpPr/>
              <p:nvPr/>
            </p:nvGrpSpPr>
            <p:grpSpPr>
              <a:xfrm>
                <a:off x="5037654" y="3392507"/>
                <a:ext cx="37870" cy="32451"/>
                <a:chOff x="5037654" y="3392507"/>
                <a:chExt cx="37870" cy="32451"/>
              </a:xfrm>
            </p:grpSpPr>
            <p:sp>
              <p:nvSpPr>
                <p:cNvPr id="464" name="Google Shape;5355;p146">
                  <a:extLst>
                    <a:ext uri="{FF2B5EF4-FFF2-40B4-BE49-F238E27FC236}">
                      <a16:creationId xmlns:a16="http://schemas.microsoft.com/office/drawing/2014/main" id="{9515AA3F-8557-42D2-893F-3B4595C0A699}"/>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5356;p146">
                  <a:extLst>
                    <a:ext uri="{FF2B5EF4-FFF2-40B4-BE49-F238E27FC236}">
                      <a16:creationId xmlns:a16="http://schemas.microsoft.com/office/drawing/2014/main" id="{F83EF6DA-AF30-4638-8127-13E369EBF197}"/>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5357;p146">
                <a:extLst>
                  <a:ext uri="{FF2B5EF4-FFF2-40B4-BE49-F238E27FC236}">
                    <a16:creationId xmlns:a16="http://schemas.microsoft.com/office/drawing/2014/main" id="{B22D662F-F7B8-4C19-913D-4FCF4843306A}"/>
                  </a:ext>
                </a:extLst>
              </p:cNvPr>
              <p:cNvGrpSpPr/>
              <p:nvPr/>
            </p:nvGrpSpPr>
            <p:grpSpPr>
              <a:xfrm>
                <a:off x="5456560" y="3368629"/>
                <a:ext cx="37870" cy="32451"/>
                <a:chOff x="5456560" y="3368629"/>
                <a:chExt cx="37870" cy="32451"/>
              </a:xfrm>
            </p:grpSpPr>
            <p:sp>
              <p:nvSpPr>
                <p:cNvPr id="462" name="Google Shape;5358;p146">
                  <a:extLst>
                    <a:ext uri="{FF2B5EF4-FFF2-40B4-BE49-F238E27FC236}">
                      <a16:creationId xmlns:a16="http://schemas.microsoft.com/office/drawing/2014/main" id="{6FCC19AF-BEC4-46A3-BD3F-EDF8B81A3BB1}"/>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359;p146">
                  <a:extLst>
                    <a:ext uri="{FF2B5EF4-FFF2-40B4-BE49-F238E27FC236}">
                      <a16:creationId xmlns:a16="http://schemas.microsoft.com/office/drawing/2014/main" id="{69D10479-0A69-4C69-82BE-42CD2F5A988C}"/>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5360;p146">
                <a:extLst>
                  <a:ext uri="{FF2B5EF4-FFF2-40B4-BE49-F238E27FC236}">
                    <a16:creationId xmlns:a16="http://schemas.microsoft.com/office/drawing/2014/main" id="{13D2766E-9D85-4024-8414-D11348F67354}"/>
                  </a:ext>
                </a:extLst>
              </p:cNvPr>
              <p:cNvGrpSpPr/>
              <p:nvPr/>
            </p:nvGrpSpPr>
            <p:grpSpPr>
              <a:xfrm>
                <a:off x="4755749" y="3501516"/>
                <a:ext cx="46246" cy="39608"/>
                <a:chOff x="4755749" y="3501516"/>
                <a:chExt cx="46246" cy="39608"/>
              </a:xfrm>
            </p:grpSpPr>
            <p:sp>
              <p:nvSpPr>
                <p:cNvPr id="460" name="Google Shape;5361;p146">
                  <a:extLst>
                    <a:ext uri="{FF2B5EF4-FFF2-40B4-BE49-F238E27FC236}">
                      <a16:creationId xmlns:a16="http://schemas.microsoft.com/office/drawing/2014/main" id="{84D5ABC9-5E27-4743-B1C6-98D886D32F6A}"/>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362;p146">
                  <a:extLst>
                    <a:ext uri="{FF2B5EF4-FFF2-40B4-BE49-F238E27FC236}">
                      <a16:creationId xmlns:a16="http://schemas.microsoft.com/office/drawing/2014/main" id="{0B888CDD-C34E-45DB-93AA-C53D8F9E448C}"/>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5363;p146">
                <a:extLst>
                  <a:ext uri="{FF2B5EF4-FFF2-40B4-BE49-F238E27FC236}">
                    <a16:creationId xmlns:a16="http://schemas.microsoft.com/office/drawing/2014/main" id="{5AC79C27-733A-472E-82EE-7497F856CD93}"/>
                  </a:ext>
                </a:extLst>
              </p:cNvPr>
              <p:cNvGrpSpPr/>
              <p:nvPr/>
            </p:nvGrpSpPr>
            <p:grpSpPr>
              <a:xfrm>
                <a:off x="4681346" y="3485582"/>
                <a:ext cx="37783" cy="32427"/>
                <a:chOff x="4681346" y="3485582"/>
                <a:chExt cx="37783" cy="32427"/>
              </a:xfrm>
            </p:grpSpPr>
            <p:sp>
              <p:nvSpPr>
                <p:cNvPr id="458" name="Google Shape;5364;p146">
                  <a:extLst>
                    <a:ext uri="{FF2B5EF4-FFF2-40B4-BE49-F238E27FC236}">
                      <a16:creationId xmlns:a16="http://schemas.microsoft.com/office/drawing/2014/main" id="{ADF526FF-0E28-4FF9-BA4B-E5A746BE10E6}"/>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365;p146">
                  <a:extLst>
                    <a:ext uri="{FF2B5EF4-FFF2-40B4-BE49-F238E27FC236}">
                      <a16:creationId xmlns:a16="http://schemas.microsoft.com/office/drawing/2014/main" id="{7EE3646A-6180-4D80-924B-913AC9355AC0}"/>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5366;p146">
                <a:extLst>
                  <a:ext uri="{FF2B5EF4-FFF2-40B4-BE49-F238E27FC236}">
                    <a16:creationId xmlns:a16="http://schemas.microsoft.com/office/drawing/2014/main" id="{D711486F-9737-4927-A774-2B177DDD0220}"/>
                  </a:ext>
                </a:extLst>
              </p:cNvPr>
              <p:cNvGrpSpPr/>
              <p:nvPr/>
            </p:nvGrpSpPr>
            <p:grpSpPr>
              <a:xfrm>
                <a:off x="4767067" y="3291088"/>
                <a:ext cx="37878" cy="32451"/>
                <a:chOff x="4767067" y="3291088"/>
                <a:chExt cx="37878" cy="32451"/>
              </a:xfrm>
            </p:grpSpPr>
            <p:sp>
              <p:nvSpPr>
                <p:cNvPr id="456" name="Google Shape;5367;p146">
                  <a:extLst>
                    <a:ext uri="{FF2B5EF4-FFF2-40B4-BE49-F238E27FC236}">
                      <a16:creationId xmlns:a16="http://schemas.microsoft.com/office/drawing/2014/main" id="{A9009F92-BBDD-4FBF-A992-B6C3A88DFBE6}"/>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368;p146">
                  <a:extLst>
                    <a:ext uri="{FF2B5EF4-FFF2-40B4-BE49-F238E27FC236}">
                      <a16:creationId xmlns:a16="http://schemas.microsoft.com/office/drawing/2014/main" id="{664C53BA-44AA-4DB3-B65D-12F1B035C2ED}"/>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5369;p146">
                <a:extLst>
                  <a:ext uri="{FF2B5EF4-FFF2-40B4-BE49-F238E27FC236}">
                    <a16:creationId xmlns:a16="http://schemas.microsoft.com/office/drawing/2014/main" id="{B39102FF-8E9D-474F-8FA2-CE2076AFC5E9}"/>
                  </a:ext>
                </a:extLst>
              </p:cNvPr>
              <p:cNvGrpSpPr/>
              <p:nvPr/>
            </p:nvGrpSpPr>
            <p:grpSpPr>
              <a:xfrm>
                <a:off x="4687819" y="3405539"/>
                <a:ext cx="37776" cy="32451"/>
                <a:chOff x="4687819" y="3405539"/>
                <a:chExt cx="37776" cy="32451"/>
              </a:xfrm>
            </p:grpSpPr>
            <p:sp>
              <p:nvSpPr>
                <p:cNvPr id="454" name="Google Shape;5370;p146">
                  <a:extLst>
                    <a:ext uri="{FF2B5EF4-FFF2-40B4-BE49-F238E27FC236}">
                      <a16:creationId xmlns:a16="http://schemas.microsoft.com/office/drawing/2014/main" id="{B016A1E4-8F9F-4C51-AD8D-46D0787161AE}"/>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371;p146">
                  <a:extLst>
                    <a:ext uri="{FF2B5EF4-FFF2-40B4-BE49-F238E27FC236}">
                      <a16:creationId xmlns:a16="http://schemas.microsoft.com/office/drawing/2014/main" id="{138B527C-D2F7-45DD-8FFF-F5E7314041AC}"/>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5372;p146">
                <a:extLst>
                  <a:ext uri="{FF2B5EF4-FFF2-40B4-BE49-F238E27FC236}">
                    <a16:creationId xmlns:a16="http://schemas.microsoft.com/office/drawing/2014/main" id="{975BB5AF-5D82-41AD-B97D-D0D30687B90A}"/>
                  </a:ext>
                </a:extLst>
              </p:cNvPr>
              <p:cNvGrpSpPr/>
              <p:nvPr/>
            </p:nvGrpSpPr>
            <p:grpSpPr>
              <a:xfrm>
                <a:off x="4923101" y="3444809"/>
                <a:ext cx="52813" cy="45318"/>
                <a:chOff x="4923101" y="3444809"/>
                <a:chExt cx="52813" cy="45318"/>
              </a:xfrm>
            </p:grpSpPr>
            <p:sp>
              <p:nvSpPr>
                <p:cNvPr id="452" name="Google Shape;5373;p146">
                  <a:extLst>
                    <a:ext uri="{FF2B5EF4-FFF2-40B4-BE49-F238E27FC236}">
                      <a16:creationId xmlns:a16="http://schemas.microsoft.com/office/drawing/2014/main" id="{B8C41CDB-1F28-418B-9297-6AEB6B6E5717}"/>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374;p146">
                  <a:extLst>
                    <a:ext uri="{FF2B5EF4-FFF2-40B4-BE49-F238E27FC236}">
                      <a16:creationId xmlns:a16="http://schemas.microsoft.com/office/drawing/2014/main" id="{F5A75B50-7578-4101-BB24-4FCEBD46F156}"/>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5375;p146">
                <a:extLst>
                  <a:ext uri="{FF2B5EF4-FFF2-40B4-BE49-F238E27FC236}">
                    <a16:creationId xmlns:a16="http://schemas.microsoft.com/office/drawing/2014/main" id="{D6658CCD-41C2-46E3-BDBB-8A65F3F06778}"/>
                  </a:ext>
                </a:extLst>
              </p:cNvPr>
              <p:cNvGrpSpPr/>
              <p:nvPr/>
            </p:nvGrpSpPr>
            <p:grpSpPr>
              <a:xfrm>
                <a:off x="4846040" y="3654750"/>
                <a:ext cx="31405" cy="26993"/>
                <a:chOff x="4846040" y="3654750"/>
                <a:chExt cx="31405" cy="26993"/>
              </a:xfrm>
            </p:grpSpPr>
            <p:sp>
              <p:nvSpPr>
                <p:cNvPr id="450" name="Google Shape;5376;p146">
                  <a:extLst>
                    <a:ext uri="{FF2B5EF4-FFF2-40B4-BE49-F238E27FC236}">
                      <a16:creationId xmlns:a16="http://schemas.microsoft.com/office/drawing/2014/main" id="{CC1CA198-7E27-49A6-BE26-6C16DE817B22}"/>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377;p146">
                  <a:extLst>
                    <a:ext uri="{FF2B5EF4-FFF2-40B4-BE49-F238E27FC236}">
                      <a16:creationId xmlns:a16="http://schemas.microsoft.com/office/drawing/2014/main" id="{5219D78A-A7BD-4F64-ADED-3BFABE2F997F}"/>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5378;p146">
                <a:extLst>
                  <a:ext uri="{FF2B5EF4-FFF2-40B4-BE49-F238E27FC236}">
                    <a16:creationId xmlns:a16="http://schemas.microsoft.com/office/drawing/2014/main" id="{3DDAE7CA-7B54-4748-B11F-2C68280563C0}"/>
                  </a:ext>
                </a:extLst>
              </p:cNvPr>
              <p:cNvGrpSpPr/>
              <p:nvPr/>
            </p:nvGrpSpPr>
            <p:grpSpPr>
              <a:xfrm>
                <a:off x="4925673" y="3691700"/>
                <a:ext cx="40253" cy="34472"/>
                <a:chOff x="4925673" y="3691700"/>
                <a:chExt cx="40253" cy="34472"/>
              </a:xfrm>
            </p:grpSpPr>
            <p:sp>
              <p:nvSpPr>
                <p:cNvPr id="448" name="Google Shape;5379;p146">
                  <a:extLst>
                    <a:ext uri="{FF2B5EF4-FFF2-40B4-BE49-F238E27FC236}">
                      <a16:creationId xmlns:a16="http://schemas.microsoft.com/office/drawing/2014/main" id="{538B0A80-06CF-46BA-A951-5D94E2707529}"/>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380;p146">
                  <a:extLst>
                    <a:ext uri="{FF2B5EF4-FFF2-40B4-BE49-F238E27FC236}">
                      <a16:creationId xmlns:a16="http://schemas.microsoft.com/office/drawing/2014/main" id="{67EF6E1D-75AF-4EA8-883B-2E9A2F053288}"/>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5381;p146">
                <a:extLst>
                  <a:ext uri="{FF2B5EF4-FFF2-40B4-BE49-F238E27FC236}">
                    <a16:creationId xmlns:a16="http://schemas.microsoft.com/office/drawing/2014/main" id="{4F076A7A-BAC3-402E-9827-0E86280E9D35}"/>
                  </a:ext>
                </a:extLst>
              </p:cNvPr>
              <p:cNvGrpSpPr/>
              <p:nvPr/>
            </p:nvGrpSpPr>
            <p:grpSpPr>
              <a:xfrm>
                <a:off x="4894653" y="3740848"/>
                <a:ext cx="31405" cy="26906"/>
                <a:chOff x="4894653" y="3740848"/>
                <a:chExt cx="31405" cy="26906"/>
              </a:xfrm>
            </p:grpSpPr>
            <p:sp>
              <p:nvSpPr>
                <p:cNvPr id="446" name="Google Shape;5382;p146">
                  <a:extLst>
                    <a:ext uri="{FF2B5EF4-FFF2-40B4-BE49-F238E27FC236}">
                      <a16:creationId xmlns:a16="http://schemas.microsoft.com/office/drawing/2014/main" id="{78C70DDB-AE84-46C8-885F-4CA176A6766C}"/>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383;p146">
                  <a:extLst>
                    <a:ext uri="{FF2B5EF4-FFF2-40B4-BE49-F238E27FC236}">
                      <a16:creationId xmlns:a16="http://schemas.microsoft.com/office/drawing/2014/main" id="{AAA8140F-B46A-4D29-8062-4CFD77968FB7}"/>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5384;p146">
                <a:extLst>
                  <a:ext uri="{FF2B5EF4-FFF2-40B4-BE49-F238E27FC236}">
                    <a16:creationId xmlns:a16="http://schemas.microsoft.com/office/drawing/2014/main" id="{58296901-C4FB-4AB2-A59F-B327846E159D}"/>
                  </a:ext>
                </a:extLst>
              </p:cNvPr>
              <p:cNvGrpSpPr/>
              <p:nvPr/>
            </p:nvGrpSpPr>
            <p:grpSpPr>
              <a:xfrm>
                <a:off x="4962300" y="3696348"/>
                <a:ext cx="38255" cy="32773"/>
                <a:chOff x="4962300" y="3696348"/>
                <a:chExt cx="38255" cy="32773"/>
              </a:xfrm>
            </p:grpSpPr>
            <p:sp>
              <p:nvSpPr>
                <p:cNvPr id="444" name="Google Shape;5385;p146">
                  <a:extLst>
                    <a:ext uri="{FF2B5EF4-FFF2-40B4-BE49-F238E27FC236}">
                      <a16:creationId xmlns:a16="http://schemas.microsoft.com/office/drawing/2014/main" id="{27EE9FB1-14C8-40C6-9454-FD99FA4B09DF}"/>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386;p146">
                  <a:extLst>
                    <a:ext uri="{FF2B5EF4-FFF2-40B4-BE49-F238E27FC236}">
                      <a16:creationId xmlns:a16="http://schemas.microsoft.com/office/drawing/2014/main" id="{D7452F82-5FB1-4584-94B6-79B78DCF6AD6}"/>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5387;p146">
                <a:extLst>
                  <a:ext uri="{FF2B5EF4-FFF2-40B4-BE49-F238E27FC236}">
                    <a16:creationId xmlns:a16="http://schemas.microsoft.com/office/drawing/2014/main" id="{DD2A2948-3B27-4C4A-9045-A2DDB26845CE}"/>
                  </a:ext>
                </a:extLst>
              </p:cNvPr>
              <p:cNvGrpSpPr/>
              <p:nvPr/>
            </p:nvGrpSpPr>
            <p:grpSpPr>
              <a:xfrm>
                <a:off x="4980185" y="3743349"/>
                <a:ext cx="31499" cy="26969"/>
                <a:chOff x="4980185" y="3743349"/>
                <a:chExt cx="31499" cy="26969"/>
              </a:xfrm>
            </p:grpSpPr>
            <p:sp>
              <p:nvSpPr>
                <p:cNvPr id="442" name="Google Shape;5388;p146">
                  <a:extLst>
                    <a:ext uri="{FF2B5EF4-FFF2-40B4-BE49-F238E27FC236}">
                      <a16:creationId xmlns:a16="http://schemas.microsoft.com/office/drawing/2014/main" id="{6A558603-1B28-4444-95C5-38BC9430ED23}"/>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389;p146">
                  <a:extLst>
                    <a:ext uri="{FF2B5EF4-FFF2-40B4-BE49-F238E27FC236}">
                      <a16:creationId xmlns:a16="http://schemas.microsoft.com/office/drawing/2014/main" id="{12AA2B53-87B7-4EDB-94D7-18B56802F059}"/>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5390;p146">
                <a:extLst>
                  <a:ext uri="{FF2B5EF4-FFF2-40B4-BE49-F238E27FC236}">
                    <a16:creationId xmlns:a16="http://schemas.microsoft.com/office/drawing/2014/main" id="{B4906EA0-8C78-4A98-9951-1FB16C6D3F04}"/>
                  </a:ext>
                </a:extLst>
              </p:cNvPr>
              <p:cNvGrpSpPr/>
              <p:nvPr/>
            </p:nvGrpSpPr>
            <p:grpSpPr>
              <a:xfrm>
                <a:off x="5013768" y="3734312"/>
                <a:ext cx="31499" cy="26969"/>
                <a:chOff x="5013768" y="3734312"/>
                <a:chExt cx="31499" cy="26969"/>
              </a:xfrm>
            </p:grpSpPr>
            <p:sp>
              <p:nvSpPr>
                <p:cNvPr id="440" name="Google Shape;5391;p146">
                  <a:extLst>
                    <a:ext uri="{FF2B5EF4-FFF2-40B4-BE49-F238E27FC236}">
                      <a16:creationId xmlns:a16="http://schemas.microsoft.com/office/drawing/2014/main" id="{CB3C08F8-437C-450B-A079-976EAA595256}"/>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392;p146">
                  <a:extLst>
                    <a:ext uri="{FF2B5EF4-FFF2-40B4-BE49-F238E27FC236}">
                      <a16:creationId xmlns:a16="http://schemas.microsoft.com/office/drawing/2014/main" id="{52414977-DABB-426E-A377-7A8141964BC1}"/>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5393;p146">
                <a:extLst>
                  <a:ext uri="{FF2B5EF4-FFF2-40B4-BE49-F238E27FC236}">
                    <a16:creationId xmlns:a16="http://schemas.microsoft.com/office/drawing/2014/main" id="{5941C70D-9F00-4A6F-8E46-C035C2F79FE5}"/>
                  </a:ext>
                </a:extLst>
              </p:cNvPr>
              <p:cNvGrpSpPr/>
              <p:nvPr/>
            </p:nvGrpSpPr>
            <p:grpSpPr>
              <a:xfrm>
                <a:off x="5036703" y="3764545"/>
                <a:ext cx="31499" cy="26898"/>
                <a:chOff x="5036703" y="3764545"/>
                <a:chExt cx="31499" cy="26898"/>
              </a:xfrm>
            </p:grpSpPr>
            <p:sp>
              <p:nvSpPr>
                <p:cNvPr id="438" name="Google Shape;5394;p146">
                  <a:extLst>
                    <a:ext uri="{FF2B5EF4-FFF2-40B4-BE49-F238E27FC236}">
                      <a16:creationId xmlns:a16="http://schemas.microsoft.com/office/drawing/2014/main" id="{3876E834-09DD-48B8-AACD-37ED9E5E4723}"/>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395;p146">
                  <a:extLst>
                    <a:ext uri="{FF2B5EF4-FFF2-40B4-BE49-F238E27FC236}">
                      <a16:creationId xmlns:a16="http://schemas.microsoft.com/office/drawing/2014/main" id="{2AF79DE4-786C-46BC-969B-DCCAC94BF254}"/>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5396;p146">
                <a:extLst>
                  <a:ext uri="{FF2B5EF4-FFF2-40B4-BE49-F238E27FC236}">
                    <a16:creationId xmlns:a16="http://schemas.microsoft.com/office/drawing/2014/main" id="{1364DB9D-4447-474F-8B56-A05AC4168280}"/>
                  </a:ext>
                </a:extLst>
              </p:cNvPr>
              <p:cNvGrpSpPr/>
              <p:nvPr/>
            </p:nvGrpSpPr>
            <p:grpSpPr>
              <a:xfrm>
                <a:off x="4953546" y="3768352"/>
                <a:ext cx="31405" cy="26898"/>
                <a:chOff x="4953546" y="3768352"/>
                <a:chExt cx="31405" cy="26898"/>
              </a:xfrm>
            </p:grpSpPr>
            <p:sp>
              <p:nvSpPr>
                <p:cNvPr id="436" name="Google Shape;5397;p146">
                  <a:extLst>
                    <a:ext uri="{FF2B5EF4-FFF2-40B4-BE49-F238E27FC236}">
                      <a16:creationId xmlns:a16="http://schemas.microsoft.com/office/drawing/2014/main" id="{8502D0BF-90FE-4FB8-BCF9-4DE7FF7E1D2B}"/>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398;p146">
                  <a:extLst>
                    <a:ext uri="{FF2B5EF4-FFF2-40B4-BE49-F238E27FC236}">
                      <a16:creationId xmlns:a16="http://schemas.microsoft.com/office/drawing/2014/main" id="{462BBB6C-F1A5-456E-B561-07EDCD2BD7BC}"/>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5399;p146">
                <a:extLst>
                  <a:ext uri="{FF2B5EF4-FFF2-40B4-BE49-F238E27FC236}">
                    <a16:creationId xmlns:a16="http://schemas.microsoft.com/office/drawing/2014/main" id="{DB043BB7-35BC-4D48-8D28-8173740D760C}"/>
                  </a:ext>
                </a:extLst>
              </p:cNvPr>
              <p:cNvGrpSpPr/>
              <p:nvPr/>
            </p:nvGrpSpPr>
            <p:grpSpPr>
              <a:xfrm>
                <a:off x="4964770" y="3814016"/>
                <a:ext cx="31499" cy="26993"/>
                <a:chOff x="4964770" y="3814016"/>
                <a:chExt cx="31499" cy="26993"/>
              </a:xfrm>
            </p:grpSpPr>
            <p:sp>
              <p:nvSpPr>
                <p:cNvPr id="434" name="Google Shape;5400;p146">
                  <a:extLst>
                    <a:ext uri="{FF2B5EF4-FFF2-40B4-BE49-F238E27FC236}">
                      <a16:creationId xmlns:a16="http://schemas.microsoft.com/office/drawing/2014/main" id="{5E3038FE-7AE1-4DD5-BD12-2256A7313C1C}"/>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401;p146">
                  <a:extLst>
                    <a:ext uri="{FF2B5EF4-FFF2-40B4-BE49-F238E27FC236}">
                      <a16:creationId xmlns:a16="http://schemas.microsoft.com/office/drawing/2014/main" id="{FF891B5B-2E4E-40DD-870C-FB048FAA144E}"/>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5402;p146">
                <a:extLst>
                  <a:ext uri="{FF2B5EF4-FFF2-40B4-BE49-F238E27FC236}">
                    <a16:creationId xmlns:a16="http://schemas.microsoft.com/office/drawing/2014/main" id="{76F5F144-EF02-4A02-9E98-E1270118C139}"/>
                  </a:ext>
                </a:extLst>
              </p:cNvPr>
              <p:cNvGrpSpPr/>
              <p:nvPr/>
            </p:nvGrpSpPr>
            <p:grpSpPr>
              <a:xfrm>
                <a:off x="4923290" y="3800504"/>
                <a:ext cx="31468" cy="26898"/>
                <a:chOff x="4923290" y="3800504"/>
                <a:chExt cx="31468" cy="26898"/>
              </a:xfrm>
            </p:grpSpPr>
            <p:sp>
              <p:nvSpPr>
                <p:cNvPr id="432" name="Google Shape;5403;p146">
                  <a:extLst>
                    <a:ext uri="{FF2B5EF4-FFF2-40B4-BE49-F238E27FC236}">
                      <a16:creationId xmlns:a16="http://schemas.microsoft.com/office/drawing/2014/main" id="{EA173D71-E041-4E6F-9026-A6DED3F30A23}"/>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4;p146">
                  <a:extLst>
                    <a:ext uri="{FF2B5EF4-FFF2-40B4-BE49-F238E27FC236}">
                      <a16:creationId xmlns:a16="http://schemas.microsoft.com/office/drawing/2014/main" id="{5F103465-F892-48A1-BC3E-DBB2D133D0F3}"/>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5405;p146">
                <a:extLst>
                  <a:ext uri="{FF2B5EF4-FFF2-40B4-BE49-F238E27FC236}">
                    <a16:creationId xmlns:a16="http://schemas.microsoft.com/office/drawing/2014/main" id="{C7C25EF6-5A11-4C11-A5A7-5C373C0892AB}"/>
                  </a:ext>
                </a:extLst>
              </p:cNvPr>
              <p:cNvGrpSpPr/>
              <p:nvPr/>
            </p:nvGrpSpPr>
            <p:grpSpPr>
              <a:xfrm>
                <a:off x="5108534" y="3650943"/>
                <a:ext cx="31405" cy="26993"/>
                <a:chOff x="5108534" y="3650943"/>
                <a:chExt cx="31405" cy="26993"/>
              </a:xfrm>
            </p:grpSpPr>
            <p:sp>
              <p:nvSpPr>
                <p:cNvPr id="430" name="Google Shape;5406;p146">
                  <a:extLst>
                    <a:ext uri="{FF2B5EF4-FFF2-40B4-BE49-F238E27FC236}">
                      <a16:creationId xmlns:a16="http://schemas.microsoft.com/office/drawing/2014/main" id="{553036A2-223C-4573-BD06-06AA1452A639}"/>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407;p146">
                  <a:extLst>
                    <a:ext uri="{FF2B5EF4-FFF2-40B4-BE49-F238E27FC236}">
                      <a16:creationId xmlns:a16="http://schemas.microsoft.com/office/drawing/2014/main" id="{C1D7F39A-BA05-4506-BCFA-949C7198E737}"/>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5408;p146">
                <a:extLst>
                  <a:ext uri="{FF2B5EF4-FFF2-40B4-BE49-F238E27FC236}">
                    <a16:creationId xmlns:a16="http://schemas.microsoft.com/office/drawing/2014/main" id="{B7DB92F1-D040-41E8-B69C-5BDEB75A5F8F}"/>
                  </a:ext>
                </a:extLst>
              </p:cNvPr>
              <p:cNvGrpSpPr/>
              <p:nvPr/>
            </p:nvGrpSpPr>
            <p:grpSpPr>
              <a:xfrm>
                <a:off x="5119380" y="3760739"/>
                <a:ext cx="31499" cy="26993"/>
                <a:chOff x="5119380" y="3760739"/>
                <a:chExt cx="31499" cy="26993"/>
              </a:xfrm>
            </p:grpSpPr>
            <p:sp>
              <p:nvSpPr>
                <p:cNvPr id="428" name="Google Shape;5409;p146">
                  <a:extLst>
                    <a:ext uri="{FF2B5EF4-FFF2-40B4-BE49-F238E27FC236}">
                      <a16:creationId xmlns:a16="http://schemas.microsoft.com/office/drawing/2014/main" id="{3A3D0722-179B-48AE-9883-AE98416E7BC3}"/>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410;p146">
                  <a:extLst>
                    <a:ext uri="{FF2B5EF4-FFF2-40B4-BE49-F238E27FC236}">
                      <a16:creationId xmlns:a16="http://schemas.microsoft.com/office/drawing/2014/main" id="{43254235-9633-48B9-A1FC-43774E11BC23}"/>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5411;p146">
                <a:extLst>
                  <a:ext uri="{FF2B5EF4-FFF2-40B4-BE49-F238E27FC236}">
                    <a16:creationId xmlns:a16="http://schemas.microsoft.com/office/drawing/2014/main" id="{FDE3334A-8F7E-446D-9A51-3A9FF54CF698}"/>
                  </a:ext>
                </a:extLst>
              </p:cNvPr>
              <p:cNvGrpSpPr/>
              <p:nvPr/>
            </p:nvGrpSpPr>
            <p:grpSpPr>
              <a:xfrm>
                <a:off x="5119380" y="3788235"/>
                <a:ext cx="31499" cy="26993"/>
                <a:chOff x="5119380" y="3788235"/>
                <a:chExt cx="31499" cy="26993"/>
              </a:xfrm>
            </p:grpSpPr>
            <p:sp>
              <p:nvSpPr>
                <p:cNvPr id="426" name="Google Shape;5412;p146">
                  <a:extLst>
                    <a:ext uri="{FF2B5EF4-FFF2-40B4-BE49-F238E27FC236}">
                      <a16:creationId xmlns:a16="http://schemas.microsoft.com/office/drawing/2014/main" id="{222A971C-984F-40BF-BDCD-52FA6E12E2E7}"/>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413;p146">
                  <a:extLst>
                    <a:ext uri="{FF2B5EF4-FFF2-40B4-BE49-F238E27FC236}">
                      <a16:creationId xmlns:a16="http://schemas.microsoft.com/office/drawing/2014/main" id="{0BD65D9D-599A-458C-91B9-0E828B0F23E8}"/>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5414;p146">
                <a:extLst>
                  <a:ext uri="{FF2B5EF4-FFF2-40B4-BE49-F238E27FC236}">
                    <a16:creationId xmlns:a16="http://schemas.microsoft.com/office/drawing/2014/main" id="{3D838C4E-7667-4E31-B514-920A11C4D370}"/>
                  </a:ext>
                </a:extLst>
              </p:cNvPr>
              <p:cNvGrpSpPr/>
              <p:nvPr/>
            </p:nvGrpSpPr>
            <p:grpSpPr>
              <a:xfrm>
                <a:off x="5158005" y="3875284"/>
                <a:ext cx="31405" cy="27001"/>
                <a:chOff x="5158005" y="3875284"/>
                <a:chExt cx="31405" cy="27001"/>
              </a:xfrm>
            </p:grpSpPr>
            <p:sp>
              <p:nvSpPr>
                <p:cNvPr id="424" name="Google Shape;5415;p146">
                  <a:extLst>
                    <a:ext uri="{FF2B5EF4-FFF2-40B4-BE49-F238E27FC236}">
                      <a16:creationId xmlns:a16="http://schemas.microsoft.com/office/drawing/2014/main" id="{D2A65AA3-6EEE-40D7-BDFA-925FABB6E184}"/>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416;p146">
                  <a:extLst>
                    <a:ext uri="{FF2B5EF4-FFF2-40B4-BE49-F238E27FC236}">
                      <a16:creationId xmlns:a16="http://schemas.microsoft.com/office/drawing/2014/main" id="{F22442A5-6A83-49C6-A490-BB69CA4D59E2}"/>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5417;p146">
                <a:extLst>
                  <a:ext uri="{FF2B5EF4-FFF2-40B4-BE49-F238E27FC236}">
                    <a16:creationId xmlns:a16="http://schemas.microsoft.com/office/drawing/2014/main" id="{1A4AF1B1-CADE-452A-9355-E1D6B09EBC04}"/>
                  </a:ext>
                </a:extLst>
              </p:cNvPr>
              <p:cNvGrpSpPr/>
              <p:nvPr/>
            </p:nvGrpSpPr>
            <p:grpSpPr>
              <a:xfrm>
                <a:off x="5233163" y="3764545"/>
                <a:ext cx="31499" cy="26898"/>
                <a:chOff x="5233163" y="3764545"/>
                <a:chExt cx="31499" cy="26898"/>
              </a:xfrm>
            </p:grpSpPr>
            <p:sp>
              <p:nvSpPr>
                <p:cNvPr id="422" name="Google Shape;5418;p146">
                  <a:extLst>
                    <a:ext uri="{FF2B5EF4-FFF2-40B4-BE49-F238E27FC236}">
                      <a16:creationId xmlns:a16="http://schemas.microsoft.com/office/drawing/2014/main" id="{57947C63-AD90-4186-8EB5-58C22F179CCD}"/>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419;p146">
                  <a:extLst>
                    <a:ext uri="{FF2B5EF4-FFF2-40B4-BE49-F238E27FC236}">
                      <a16:creationId xmlns:a16="http://schemas.microsoft.com/office/drawing/2014/main" id="{C52476E6-FB89-4BA6-B6FA-C548DD5937A0}"/>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5420;p146">
                <a:extLst>
                  <a:ext uri="{FF2B5EF4-FFF2-40B4-BE49-F238E27FC236}">
                    <a16:creationId xmlns:a16="http://schemas.microsoft.com/office/drawing/2014/main" id="{74AA9A1E-649D-4BB5-8653-A4CBB7383EDB}"/>
                  </a:ext>
                </a:extLst>
              </p:cNvPr>
              <p:cNvGrpSpPr/>
              <p:nvPr/>
            </p:nvGrpSpPr>
            <p:grpSpPr>
              <a:xfrm>
                <a:off x="5276168" y="3805545"/>
                <a:ext cx="31499" cy="26906"/>
                <a:chOff x="5276168" y="3805545"/>
                <a:chExt cx="31499" cy="26906"/>
              </a:xfrm>
            </p:grpSpPr>
            <p:sp>
              <p:nvSpPr>
                <p:cNvPr id="420" name="Google Shape;5421;p146">
                  <a:extLst>
                    <a:ext uri="{FF2B5EF4-FFF2-40B4-BE49-F238E27FC236}">
                      <a16:creationId xmlns:a16="http://schemas.microsoft.com/office/drawing/2014/main" id="{81B92816-12CF-4AF3-B224-3BBBB517CB62}"/>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422;p146">
                  <a:extLst>
                    <a:ext uri="{FF2B5EF4-FFF2-40B4-BE49-F238E27FC236}">
                      <a16:creationId xmlns:a16="http://schemas.microsoft.com/office/drawing/2014/main" id="{26EA1FE7-E4F3-4E30-8F27-00F94182CA17}"/>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5423;p146">
                <a:extLst>
                  <a:ext uri="{FF2B5EF4-FFF2-40B4-BE49-F238E27FC236}">
                    <a16:creationId xmlns:a16="http://schemas.microsoft.com/office/drawing/2014/main" id="{D0FCE443-7DFE-4F23-9F00-489B1A610B7F}"/>
                  </a:ext>
                </a:extLst>
              </p:cNvPr>
              <p:cNvGrpSpPr/>
              <p:nvPr/>
            </p:nvGrpSpPr>
            <p:grpSpPr>
              <a:xfrm>
                <a:off x="5294053" y="3851933"/>
                <a:ext cx="31405" cy="26945"/>
                <a:chOff x="5294053" y="3851933"/>
                <a:chExt cx="31405" cy="26945"/>
              </a:xfrm>
            </p:grpSpPr>
            <p:sp>
              <p:nvSpPr>
                <p:cNvPr id="418" name="Google Shape;5424;p146">
                  <a:extLst>
                    <a:ext uri="{FF2B5EF4-FFF2-40B4-BE49-F238E27FC236}">
                      <a16:creationId xmlns:a16="http://schemas.microsoft.com/office/drawing/2014/main" id="{DBE732CF-01BD-4F7E-A37E-86C1843F307D}"/>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425;p146">
                  <a:extLst>
                    <a:ext uri="{FF2B5EF4-FFF2-40B4-BE49-F238E27FC236}">
                      <a16:creationId xmlns:a16="http://schemas.microsoft.com/office/drawing/2014/main" id="{8BEFC810-081A-41B7-8997-FDBD57A3FAB5}"/>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5426;p146">
                <a:extLst>
                  <a:ext uri="{FF2B5EF4-FFF2-40B4-BE49-F238E27FC236}">
                    <a16:creationId xmlns:a16="http://schemas.microsoft.com/office/drawing/2014/main" id="{22C106E3-6FCA-4EDA-B393-2CC6FA1939DE}"/>
                  </a:ext>
                </a:extLst>
              </p:cNvPr>
              <p:cNvGrpSpPr/>
              <p:nvPr/>
            </p:nvGrpSpPr>
            <p:grpSpPr>
              <a:xfrm>
                <a:off x="5341723" y="3851902"/>
                <a:ext cx="31405" cy="26977"/>
                <a:chOff x="5341723" y="3851902"/>
                <a:chExt cx="31405" cy="26977"/>
              </a:xfrm>
            </p:grpSpPr>
            <p:sp>
              <p:nvSpPr>
                <p:cNvPr id="416" name="Google Shape;5427;p146">
                  <a:extLst>
                    <a:ext uri="{FF2B5EF4-FFF2-40B4-BE49-F238E27FC236}">
                      <a16:creationId xmlns:a16="http://schemas.microsoft.com/office/drawing/2014/main" id="{76DBEBFB-6730-4D3D-BA96-97FA4B0C893A}"/>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428;p146">
                  <a:extLst>
                    <a:ext uri="{FF2B5EF4-FFF2-40B4-BE49-F238E27FC236}">
                      <a16:creationId xmlns:a16="http://schemas.microsoft.com/office/drawing/2014/main" id="{83BDA71F-7949-4EB2-B91D-6D488C378982}"/>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5429;p146">
                <a:extLst>
                  <a:ext uri="{FF2B5EF4-FFF2-40B4-BE49-F238E27FC236}">
                    <a16:creationId xmlns:a16="http://schemas.microsoft.com/office/drawing/2014/main" id="{6288F863-E4AF-4B66-AED3-339AD8B6A2E9}"/>
                  </a:ext>
                </a:extLst>
              </p:cNvPr>
              <p:cNvGrpSpPr/>
              <p:nvPr/>
            </p:nvGrpSpPr>
            <p:grpSpPr>
              <a:xfrm>
                <a:off x="5054871" y="3507855"/>
                <a:ext cx="31405" cy="26993"/>
                <a:chOff x="5054871" y="3507855"/>
                <a:chExt cx="31405" cy="26993"/>
              </a:xfrm>
            </p:grpSpPr>
            <p:sp>
              <p:nvSpPr>
                <p:cNvPr id="414" name="Google Shape;5430;p146">
                  <a:extLst>
                    <a:ext uri="{FF2B5EF4-FFF2-40B4-BE49-F238E27FC236}">
                      <a16:creationId xmlns:a16="http://schemas.microsoft.com/office/drawing/2014/main" id="{1A0E6BB8-BFC6-431A-9BDF-B9D71E112D2B}"/>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431;p146">
                  <a:extLst>
                    <a:ext uri="{FF2B5EF4-FFF2-40B4-BE49-F238E27FC236}">
                      <a16:creationId xmlns:a16="http://schemas.microsoft.com/office/drawing/2014/main" id="{5C592AEA-15B0-416E-92ED-03FBE935A4F8}"/>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5432;p146">
                <a:extLst>
                  <a:ext uri="{FF2B5EF4-FFF2-40B4-BE49-F238E27FC236}">
                    <a16:creationId xmlns:a16="http://schemas.microsoft.com/office/drawing/2014/main" id="{CBBBFF10-1869-4594-BEB7-5DCF6C36F8F6}"/>
                  </a:ext>
                </a:extLst>
              </p:cNvPr>
              <p:cNvGrpSpPr/>
              <p:nvPr/>
            </p:nvGrpSpPr>
            <p:grpSpPr>
              <a:xfrm>
                <a:off x="4876579" y="3675325"/>
                <a:ext cx="31405" cy="26969"/>
                <a:chOff x="4876579" y="3675325"/>
                <a:chExt cx="31405" cy="26969"/>
              </a:xfrm>
            </p:grpSpPr>
            <p:sp>
              <p:nvSpPr>
                <p:cNvPr id="412" name="Google Shape;5433;p146">
                  <a:extLst>
                    <a:ext uri="{FF2B5EF4-FFF2-40B4-BE49-F238E27FC236}">
                      <a16:creationId xmlns:a16="http://schemas.microsoft.com/office/drawing/2014/main" id="{8296421F-8767-4145-8D77-2EB5E725DACB}"/>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434;p146">
                  <a:extLst>
                    <a:ext uri="{FF2B5EF4-FFF2-40B4-BE49-F238E27FC236}">
                      <a16:creationId xmlns:a16="http://schemas.microsoft.com/office/drawing/2014/main" id="{A0091091-638E-4B73-9C0A-913E9B8F7D9F}"/>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5435;p146">
                <a:extLst>
                  <a:ext uri="{FF2B5EF4-FFF2-40B4-BE49-F238E27FC236}">
                    <a16:creationId xmlns:a16="http://schemas.microsoft.com/office/drawing/2014/main" id="{5176FDEB-644C-461E-BF74-3C7482A6DB8D}"/>
                  </a:ext>
                </a:extLst>
              </p:cNvPr>
              <p:cNvGrpSpPr/>
              <p:nvPr/>
            </p:nvGrpSpPr>
            <p:grpSpPr>
              <a:xfrm>
                <a:off x="4842233" y="3688333"/>
                <a:ext cx="31405" cy="26993"/>
                <a:chOff x="4842233" y="3688333"/>
                <a:chExt cx="31405" cy="26993"/>
              </a:xfrm>
            </p:grpSpPr>
            <p:sp>
              <p:nvSpPr>
                <p:cNvPr id="410" name="Google Shape;5436;p146">
                  <a:extLst>
                    <a:ext uri="{FF2B5EF4-FFF2-40B4-BE49-F238E27FC236}">
                      <a16:creationId xmlns:a16="http://schemas.microsoft.com/office/drawing/2014/main" id="{226816B4-941E-4697-A899-920E2E4BB73C}"/>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437;p146">
                  <a:extLst>
                    <a:ext uri="{FF2B5EF4-FFF2-40B4-BE49-F238E27FC236}">
                      <a16:creationId xmlns:a16="http://schemas.microsoft.com/office/drawing/2014/main" id="{9C5D9311-7377-485C-A2FD-60BCB6A5F38A}"/>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5438;p146">
                <a:extLst>
                  <a:ext uri="{FF2B5EF4-FFF2-40B4-BE49-F238E27FC236}">
                    <a16:creationId xmlns:a16="http://schemas.microsoft.com/office/drawing/2014/main" id="{AEC851FC-8C48-4E1F-A9ED-2E37B3F16C4E}"/>
                  </a:ext>
                </a:extLst>
              </p:cNvPr>
              <p:cNvGrpSpPr/>
              <p:nvPr/>
            </p:nvGrpSpPr>
            <p:grpSpPr>
              <a:xfrm>
                <a:off x="5187876" y="3608032"/>
                <a:ext cx="31405" cy="27001"/>
                <a:chOff x="5187876" y="3608032"/>
                <a:chExt cx="31405" cy="27001"/>
              </a:xfrm>
            </p:grpSpPr>
            <p:sp>
              <p:nvSpPr>
                <p:cNvPr id="408" name="Google Shape;5439;p146">
                  <a:extLst>
                    <a:ext uri="{FF2B5EF4-FFF2-40B4-BE49-F238E27FC236}">
                      <a16:creationId xmlns:a16="http://schemas.microsoft.com/office/drawing/2014/main" id="{DD68B447-1480-4EE7-9360-6AB86472C31B}"/>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440;p146">
                  <a:extLst>
                    <a:ext uri="{FF2B5EF4-FFF2-40B4-BE49-F238E27FC236}">
                      <a16:creationId xmlns:a16="http://schemas.microsoft.com/office/drawing/2014/main" id="{E3B9EEF3-E430-4E55-AE03-91234C9E9D79}"/>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5441;p146">
                <a:extLst>
                  <a:ext uri="{FF2B5EF4-FFF2-40B4-BE49-F238E27FC236}">
                    <a16:creationId xmlns:a16="http://schemas.microsoft.com/office/drawing/2014/main" id="{328911F8-2BDE-47BE-BB75-23771E33E191}"/>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442;p146">
                <a:extLst>
                  <a:ext uri="{FF2B5EF4-FFF2-40B4-BE49-F238E27FC236}">
                    <a16:creationId xmlns:a16="http://schemas.microsoft.com/office/drawing/2014/main" id="{B15CD766-3C4B-4811-B020-96B67E8C70B2}"/>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5443;p146">
                <a:extLst>
                  <a:ext uri="{FF2B5EF4-FFF2-40B4-BE49-F238E27FC236}">
                    <a16:creationId xmlns:a16="http://schemas.microsoft.com/office/drawing/2014/main" id="{31F7A5FD-4EA7-44AF-AE1B-59D44C2587E4}"/>
                  </a:ext>
                </a:extLst>
              </p:cNvPr>
              <p:cNvGrpSpPr/>
              <p:nvPr/>
            </p:nvGrpSpPr>
            <p:grpSpPr>
              <a:xfrm>
                <a:off x="5269224" y="3304167"/>
                <a:ext cx="40253" cy="34402"/>
                <a:chOff x="5269224" y="3304167"/>
                <a:chExt cx="40253" cy="34402"/>
              </a:xfrm>
            </p:grpSpPr>
            <p:sp>
              <p:nvSpPr>
                <p:cNvPr id="406" name="Google Shape;5444;p146">
                  <a:extLst>
                    <a:ext uri="{FF2B5EF4-FFF2-40B4-BE49-F238E27FC236}">
                      <a16:creationId xmlns:a16="http://schemas.microsoft.com/office/drawing/2014/main" id="{5632EBD7-E059-467C-ABAC-17A4CF8A633B}"/>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445;p146">
                  <a:extLst>
                    <a:ext uri="{FF2B5EF4-FFF2-40B4-BE49-F238E27FC236}">
                      <a16:creationId xmlns:a16="http://schemas.microsoft.com/office/drawing/2014/main" id="{03B5C808-71FB-468D-9F08-10C275DC79D4}"/>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5446;p146">
                <a:extLst>
                  <a:ext uri="{FF2B5EF4-FFF2-40B4-BE49-F238E27FC236}">
                    <a16:creationId xmlns:a16="http://schemas.microsoft.com/office/drawing/2014/main" id="{1ECEC02E-1841-463B-B1C1-3FAFBD207323}"/>
                  </a:ext>
                </a:extLst>
              </p:cNvPr>
              <p:cNvGrpSpPr/>
              <p:nvPr/>
            </p:nvGrpSpPr>
            <p:grpSpPr>
              <a:xfrm>
                <a:off x="5327354" y="3476615"/>
                <a:ext cx="49864" cy="42723"/>
                <a:chOff x="5327354" y="3476615"/>
                <a:chExt cx="49864" cy="42723"/>
              </a:xfrm>
            </p:grpSpPr>
            <p:sp>
              <p:nvSpPr>
                <p:cNvPr id="404" name="Google Shape;5447;p146">
                  <a:extLst>
                    <a:ext uri="{FF2B5EF4-FFF2-40B4-BE49-F238E27FC236}">
                      <a16:creationId xmlns:a16="http://schemas.microsoft.com/office/drawing/2014/main" id="{94AF12DA-5434-4621-92D0-E7B6EF057F8D}"/>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448;p146">
                  <a:extLst>
                    <a:ext uri="{FF2B5EF4-FFF2-40B4-BE49-F238E27FC236}">
                      <a16:creationId xmlns:a16="http://schemas.microsoft.com/office/drawing/2014/main" id="{6AAF4790-F5B7-4924-9E90-55F359B3F02A}"/>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5449;p146">
                <a:extLst>
                  <a:ext uri="{FF2B5EF4-FFF2-40B4-BE49-F238E27FC236}">
                    <a16:creationId xmlns:a16="http://schemas.microsoft.com/office/drawing/2014/main" id="{C2AAFBBE-3A8D-49AF-B73E-5F31470C7573}"/>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450;p146">
                <a:extLst>
                  <a:ext uri="{FF2B5EF4-FFF2-40B4-BE49-F238E27FC236}">
                    <a16:creationId xmlns:a16="http://schemas.microsoft.com/office/drawing/2014/main" id="{33266725-9252-43D7-8DD7-4A9220020ABF}"/>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5451;p146">
                <a:extLst>
                  <a:ext uri="{FF2B5EF4-FFF2-40B4-BE49-F238E27FC236}">
                    <a16:creationId xmlns:a16="http://schemas.microsoft.com/office/drawing/2014/main" id="{B1972C06-222F-40A8-90CF-DC6959E4B292}"/>
                  </a:ext>
                </a:extLst>
              </p:cNvPr>
              <p:cNvGrpSpPr/>
              <p:nvPr/>
            </p:nvGrpSpPr>
            <p:grpSpPr>
              <a:xfrm>
                <a:off x="5341723" y="3775957"/>
                <a:ext cx="31405" cy="26898"/>
                <a:chOff x="5341723" y="3775957"/>
                <a:chExt cx="31405" cy="26898"/>
              </a:xfrm>
            </p:grpSpPr>
            <p:sp>
              <p:nvSpPr>
                <p:cNvPr id="402" name="Google Shape;5452;p146">
                  <a:extLst>
                    <a:ext uri="{FF2B5EF4-FFF2-40B4-BE49-F238E27FC236}">
                      <a16:creationId xmlns:a16="http://schemas.microsoft.com/office/drawing/2014/main" id="{D6A37808-17AC-4C45-947E-752DE1C83AC8}"/>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453;p146">
                  <a:extLst>
                    <a:ext uri="{FF2B5EF4-FFF2-40B4-BE49-F238E27FC236}">
                      <a16:creationId xmlns:a16="http://schemas.microsoft.com/office/drawing/2014/main" id="{F99C0C93-9FF4-4C70-B7CB-2E2019D47D6D}"/>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5454;p146">
                <a:extLst>
                  <a:ext uri="{FF2B5EF4-FFF2-40B4-BE49-F238E27FC236}">
                    <a16:creationId xmlns:a16="http://schemas.microsoft.com/office/drawing/2014/main" id="{9501187C-FDB1-4A9E-BCF7-E5140B299E95}"/>
                  </a:ext>
                </a:extLst>
              </p:cNvPr>
              <p:cNvGrpSpPr/>
              <p:nvPr/>
            </p:nvGrpSpPr>
            <p:grpSpPr>
              <a:xfrm>
                <a:off x="5439053" y="3699274"/>
                <a:ext cx="31405" cy="26898"/>
                <a:chOff x="5439053" y="3699274"/>
                <a:chExt cx="31405" cy="26898"/>
              </a:xfrm>
            </p:grpSpPr>
            <p:sp>
              <p:nvSpPr>
                <p:cNvPr id="400" name="Google Shape;5455;p146">
                  <a:extLst>
                    <a:ext uri="{FF2B5EF4-FFF2-40B4-BE49-F238E27FC236}">
                      <a16:creationId xmlns:a16="http://schemas.microsoft.com/office/drawing/2014/main" id="{075B4DB0-4999-4556-BEF7-497E0CCF0814}"/>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456;p146">
                  <a:extLst>
                    <a:ext uri="{FF2B5EF4-FFF2-40B4-BE49-F238E27FC236}">
                      <a16:creationId xmlns:a16="http://schemas.microsoft.com/office/drawing/2014/main" id="{E1420694-5B2C-4078-B0A4-A2FD82F62A85}"/>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5457;p146">
                <a:extLst>
                  <a:ext uri="{FF2B5EF4-FFF2-40B4-BE49-F238E27FC236}">
                    <a16:creationId xmlns:a16="http://schemas.microsoft.com/office/drawing/2014/main" id="{1E368C74-CF31-4419-896C-8E17BE20C304}"/>
                  </a:ext>
                </a:extLst>
              </p:cNvPr>
              <p:cNvGrpSpPr/>
              <p:nvPr/>
            </p:nvGrpSpPr>
            <p:grpSpPr>
              <a:xfrm>
                <a:off x="5412414" y="3622307"/>
                <a:ext cx="31499" cy="26993"/>
                <a:chOff x="5412414" y="3622307"/>
                <a:chExt cx="31499" cy="26993"/>
              </a:xfrm>
            </p:grpSpPr>
            <p:sp>
              <p:nvSpPr>
                <p:cNvPr id="398" name="Google Shape;5458;p146">
                  <a:extLst>
                    <a:ext uri="{FF2B5EF4-FFF2-40B4-BE49-F238E27FC236}">
                      <a16:creationId xmlns:a16="http://schemas.microsoft.com/office/drawing/2014/main" id="{F7696648-A27A-4575-8260-406748572C45}"/>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459;p146">
                  <a:extLst>
                    <a:ext uri="{FF2B5EF4-FFF2-40B4-BE49-F238E27FC236}">
                      <a16:creationId xmlns:a16="http://schemas.microsoft.com/office/drawing/2014/main" id="{92F88369-01E1-4CC3-AAFB-357C47899BD1}"/>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5460;p146">
                <a:extLst>
                  <a:ext uri="{FF2B5EF4-FFF2-40B4-BE49-F238E27FC236}">
                    <a16:creationId xmlns:a16="http://schemas.microsoft.com/office/drawing/2014/main" id="{0076B247-5BEF-478B-9CF8-6EB169173DF2}"/>
                  </a:ext>
                </a:extLst>
              </p:cNvPr>
              <p:cNvGrpSpPr/>
              <p:nvPr/>
            </p:nvGrpSpPr>
            <p:grpSpPr>
              <a:xfrm>
                <a:off x="5476254" y="3473949"/>
                <a:ext cx="26835" cy="26930"/>
                <a:chOff x="5476254" y="3473949"/>
                <a:chExt cx="26835" cy="26930"/>
              </a:xfrm>
            </p:grpSpPr>
            <p:sp>
              <p:nvSpPr>
                <p:cNvPr id="396" name="Google Shape;5461;p146">
                  <a:extLst>
                    <a:ext uri="{FF2B5EF4-FFF2-40B4-BE49-F238E27FC236}">
                      <a16:creationId xmlns:a16="http://schemas.microsoft.com/office/drawing/2014/main" id="{9E1C557D-E452-425F-BAC3-BEB8E0A74313}"/>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462;p146">
                  <a:extLst>
                    <a:ext uri="{FF2B5EF4-FFF2-40B4-BE49-F238E27FC236}">
                      <a16:creationId xmlns:a16="http://schemas.microsoft.com/office/drawing/2014/main" id="{96BF6769-16E4-4060-B591-9F33AA6BED67}"/>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5463;p146">
                <a:extLst>
                  <a:ext uri="{FF2B5EF4-FFF2-40B4-BE49-F238E27FC236}">
                    <a16:creationId xmlns:a16="http://schemas.microsoft.com/office/drawing/2014/main" id="{A40CE835-FACC-4A78-92F8-4D2D04B1425D}"/>
                  </a:ext>
                </a:extLst>
              </p:cNvPr>
              <p:cNvGrpSpPr/>
              <p:nvPr/>
            </p:nvGrpSpPr>
            <p:grpSpPr>
              <a:xfrm>
                <a:off x="5564547" y="3481594"/>
                <a:ext cx="31397" cy="26898"/>
                <a:chOff x="5564547" y="3481594"/>
                <a:chExt cx="31397" cy="26898"/>
              </a:xfrm>
            </p:grpSpPr>
            <p:sp>
              <p:nvSpPr>
                <p:cNvPr id="394" name="Google Shape;5464;p146">
                  <a:extLst>
                    <a:ext uri="{FF2B5EF4-FFF2-40B4-BE49-F238E27FC236}">
                      <a16:creationId xmlns:a16="http://schemas.microsoft.com/office/drawing/2014/main" id="{18FA9DFD-3858-4DE1-91F0-8C7FEF3F846B}"/>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465;p146">
                  <a:extLst>
                    <a:ext uri="{FF2B5EF4-FFF2-40B4-BE49-F238E27FC236}">
                      <a16:creationId xmlns:a16="http://schemas.microsoft.com/office/drawing/2014/main" id="{F2DF1A7B-DAD6-4573-B481-D634A1302D5E}"/>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5466;p146">
                <a:extLst>
                  <a:ext uri="{FF2B5EF4-FFF2-40B4-BE49-F238E27FC236}">
                    <a16:creationId xmlns:a16="http://schemas.microsoft.com/office/drawing/2014/main" id="{B15FD306-DFDD-42E0-BB24-79D06B672899}"/>
                  </a:ext>
                </a:extLst>
              </p:cNvPr>
              <p:cNvGrpSpPr/>
              <p:nvPr/>
            </p:nvGrpSpPr>
            <p:grpSpPr>
              <a:xfrm>
                <a:off x="5534101" y="3470174"/>
                <a:ext cx="31397" cy="26906"/>
                <a:chOff x="5534101" y="3470174"/>
                <a:chExt cx="31397" cy="26906"/>
              </a:xfrm>
            </p:grpSpPr>
            <p:sp>
              <p:nvSpPr>
                <p:cNvPr id="392" name="Google Shape;5467;p146">
                  <a:extLst>
                    <a:ext uri="{FF2B5EF4-FFF2-40B4-BE49-F238E27FC236}">
                      <a16:creationId xmlns:a16="http://schemas.microsoft.com/office/drawing/2014/main" id="{3E5E8A36-5677-439C-A40B-97610361A4E5}"/>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468;p146">
                  <a:extLst>
                    <a:ext uri="{FF2B5EF4-FFF2-40B4-BE49-F238E27FC236}">
                      <a16:creationId xmlns:a16="http://schemas.microsoft.com/office/drawing/2014/main" id="{CAABAB74-9F37-4C17-8DB0-A83339F7B8A1}"/>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5469;p146">
                <a:extLst>
                  <a:ext uri="{FF2B5EF4-FFF2-40B4-BE49-F238E27FC236}">
                    <a16:creationId xmlns:a16="http://schemas.microsoft.com/office/drawing/2014/main" id="{5E9FA889-94D1-43CC-BDCE-C1C16862BE14}"/>
                  </a:ext>
                </a:extLst>
              </p:cNvPr>
              <p:cNvGrpSpPr/>
              <p:nvPr/>
            </p:nvGrpSpPr>
            <p:grpSpPr>
              <a:xfrm>
                <a:off x="5610879" y="3314486"/>
                <a:ext cx="31499" cy="26938"/>
                <a:chOff x="5610879" y="3314486"/>
                <a:chExt cx="31499" cy="26938"/>
              </a:xfrm>
            </p:grpSpPr>
            <p:sp>
              <p:nvSpPr>
                <p:cNvPr id="390" name="Google Shape;5470;p146">
                  <a:extLst>
                    <a:ext uri="{FF2B5EF4-FFF2-40B4-BE49-F238E27FC236}">
                      <a16:creationId xmlns:a16="http://schemas.microsoft.com/office/drawing/2014/main" id="{750423CB-EB58-40B3-9493-9B51F5272C21}"/>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471;p146">
                  <a:extLst>
                    <a:ext uri="{FF2B5EF4-FFF2-40B4-BE49-F238E27FC236}">
                      <a16:creationId xmlns:a16="http://schemas.microsoft.com/office/drawing/2014/main" id="{876FB25D-D28F-4A4E-A1F9-AE02A9047388}"/>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5472;p146">
                <a:extLst>
                  <a:ext uri="{FF2B5EF4-FFF2-40B4-BE49-F238E27FC236}">
                    <a16:creationId xmlns:a16="http://schemas.microsoft.com/office/drawing/2014/main" id="{FC2F0C30-6B09-4D64-AEA8-148D16BE598B}"/>
                  </a:ext>
                </a:extLst>
              </p:cNvPr>
              <p:cNvGrpSpPr/>
              <p:nvPr/>
            </p:nvGrpSpPr>
            <p:grpSpPr>
              <a:xfrm>
                <a:off x="4834525" y="3501382"/>
                <a:ext cx="31499" cy="26898"/>
                <a:chOff x="4834525" y="3501382"/>
                <a:chExt cx="31499" cy="26898"/>
              </a:xfrm>
            </p:grpSpPr>
            <p:sp>
              <p:nvSpPr>
                <p:cNvPr id="388" name="Google Shape;5473;p146">
                  <a:extLst>
                    <a:ext uri="{FF2B5EF4-FFF2-40B4-BE49-F238E27FC236}">
                      <a16:creationId xmlns:a16="http://schemas.microsoft.com/office/drawing/2014/main" id="{3A6B6901-0793-4CB8-B1BF-FB3E1F1E3A5D}"/>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474;p146">
                  <a:extLst>
                    <a:ext uri="{FF2B5EF4-FFF2-40B4-BE49-F238E27FC236}">
                      <a16:creationId xmlns:a16="http://schemas.microsoft.com/office/drawing/2014/main" id="{787B53DA-4BAB-4456-90C9-399D69B090C9}"/>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5475;p146">
                <a:extLst>
                  <a:ext uri="{FF2B5EF4-FFF2-40B4-BE49-F238E27FC236}">
                    <a16:creationId xmlns:a16="http://schemas.microsoft.com/office/drawing/2014/main" id="{924A2834-9AEE-4624-8474-2A77ED5A4F12}"/>
                  </a:ext>
                </a:extLst>
              </p:cNvPr>
              <p:cNvGrpSpPr/>
              <p:nvPr/>
            </p:nvGrpSpPr>
            <p:grpSpPr>
              <a:xfrm>
                <a:off x="4898460" y="3580158"/>
                <a:ext cx="31405" cy="26898"/>
                <a:chOff x="4898460" y="3580158"/>
                <a:chExt cx="31405" cy="26898"/>
              </a:xfrm>
            </p:grpSpPr>
            <p:sp>
              <p:nvSpPr>
                <p:cNvPr id="386" name="Google Shape;5476;p146">
                  <a:extLst>
                    <a:ext uri="{FF2B5EF4-FFF2-40B4-BE49-F238E27FC236}">
                      <a16:creationId xmlns:a16="http://schemas.microsoft.com/office/drawing/2014/main" id="{9375603C-EC2C-4532-A824-6302C2F078FD}"/>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477;p146">
                  <a:extLst>
                    <a:ext uri="{FF2B5EF4-FFF2-40B4-BE49-F238E27FC236}">
                      <a16:creationId xmlns:a16="http://schemas.microsoft.com/office/drawing/2014/main" id="{ED884FF7-166B-4053-B7B9-22FA349A1227}"/>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5478;p146">
                <a:extLst>
                  <a:ext uri="{FF2B5EF4-FFF2-40B4-BE49-F238E27FC236}">
                    <a16:creationId xmlns:a16="http://schemas.microsoft.com/office/drawing/2014/main" id="{654719F0-A193-4B2E-A6A9-39FE9955ABFB}"/>
                  </a:ext>
                </a:extLst>
              </p:cNvPr>
              <p:cNvGrpSpPr/>
              <p:nvPr/>
            </p:nvGrpSpPr>
            <p:grpSpPr>
              <a:xfrm>
                <a:off x="4882667" y="3608032"/>
                <a:ext cx="31499" cy="27001"/>
                <a:chOff x="4882667" y="3608032"/>
                <a:chExt cx="31499" cy="27001"/>
              </a:xfrm>
            </p:grpSpPr>
            <p:sp>
              <p:nvSpPr>
                <p:cNvPr id="384" name="Google Shape;5479;p146">
                  <a:extLst>
                    <a:ext uri="{FF2B5EF4-FFF2-40B4-BE49-F238E27FC236}">
                      <a16:creationId xmlns:a16="http://schemas.microsoft.com/office/drawing/2014/main" id="{390031AB-C0BC-4CCB-8ED1-DC0443B22C8B}"/>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480;p146">
                  <a:extLst>
                    <a:ext uri="{FF2B5EF4-FFF2-40B4-BE49-F238E27FC236}">
                      <a16:creationId xmlns:a16="http://schemas.microsoft.com/office/drawing/2014/main" id="{2FF3077B-9F16-46A1-8652-6AF0122F97F7}"/>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5481;p146">
                <a:extLst>
                  <a:ext uri="{FF2B5EF4-FFF2-40B4-BE49-F238E27FC236}">
                    <a16:creationId xmlns:a16="http://schemas.microsoft.com/office/drawing/2014/main" id="{4176BFD3-17EE-40CF-BFDD-4996BD48385C}"/>
                  </a:ext>
                </a:extLst>
              </p:cNvPr>
              <p:cNvGrpSpPr/>
              <p:nvPr/>
            </p:nvGrpSpPr>
            <p:grpSpPr>
              <a:xfrm>
                <a:off x="4843373" y="3631407"/>
                <a:ext cx="16273" cy="16186"/>
                <a:chOff x="4843373" y="3631407"/>
                <a:chExt cx="16273" cy="16186"/>
              </a:xfrm>
            </p:grpSpPr>
            <p:sp>
              <p:nvSpPr>
                <p:cNvPr id="382" name="Google Shape;5482;p146">
                  <a:extLst>
                    <a:ext uri="{FF2B5EF4-FFF2-40B4-BE49-F238E27FC236}">
                      <a16:creationId xmlns:a16="http://schemas.microsoft.com/office/drawing/2014/main" id="{CA7F31DD-97B4-4164-9344-FEFF5934DC36}"/>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483;p146">
                  <a:extLst>
                    <a:ext uri="{FF2B5EF4-FFF2-40B4-BE49-F238E27FC236}">
                      <a16:creationId xmlns:a16="http://schemas.microsoft.com/office/drawing/2014/main" id="{D2B13821-14B4-459D-B10A-055E2545308C}"/>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5484;p146">
                <a:extLst>
                  <a:ext uri="{FF2B5EF4-FFF2-40B4-BE49-F238E27FC236}">
                    <a16:creationId xmlns:a16="http://schemas.microsoft.com/office/drawing/2014/main" id="{AD94E907-35BF-4080-A52F-CC6212C746E0}"/>
                  </a:ext>
                </a:extLst>
              </p:cNvPr>
              <p:cNvGrpSpPr/>
              <p:nvPr/>
            </p:nvGrpSpPr>
            <p:grpSpPr>
              <a:xfrm>
                <a:off x="4727773" y="3591578"/>
                <a:ext cx="31499" cy="26898"/>
                <a:chOff x="4727773" y="3591578"/>
                <a:chExt cx="31499" cy="26898"/>
              </a:xfrm>
            </p:grpSpPr>
            <p:sp>
              <p:nvSpPr>
                <p:cNvPr id="380" name="Google Shape;5485;p146">
                  <a:extLst>
                    <a:ext uri="{FF2B5EF4-FFF2-40B4-BE49-F238E27FC236}">
                      <a16:creationId xmlns:a16="http://schemas.microsoft.com/office/drawing/2014/main" id="{CD32D8B4-F07B-42D4-A65A-62300078CE01}"/>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486;p146">
                  <a:extLst>
                    <a:ext uri="{FF2B5EF4-FFF2-40B4-BE49-F238E27FC236}">
                      <a16:creationId xmlns:a16="http://schemas.microsoft.com/office/drawing/2014/main" id="{40124DCA-3845-49E6-90E8-1F067CDB96AF}"/>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5487;p146">
                <a:extLst>
                  <a:ext uri="{FF2B5EF4-FFF2-40B4-BE49-F238E27FC236}">
                    <a16:creationId xmlns:a16="http://schemas.microsoft.com/office/drawing/2014/main" id="{ECCE4E02-821D-4260-9B2F-32814D44EF6F}"/>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488;p146">
                <a:extLst>
                  <a:ext uri="{FF2B5EF4-FFF2-40B4-BE49-F238E27FC236}">
                    <a16:creationId xmlns:a16="http://schemas.microsoft.com/office/drawing/2014/main" id="{8496C2EB-6769-428F-8054-4C92F5328444}"/>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5489;p146">
                <a:extLst>
                  <a:ext uri="{FF2B5EF4-FFF2-40B4-BE49-F238E27FC236}">
                    <a16:creationId xmlns:a16="http://schemas.microsoft.com/office/drawing/2014/main" id="{E2B1F147-ED8B-48D2-9C25-4419D1BA1259}"/>
                  </a:ext>
                </a:extLst>
              </p:cNvPr>
              <p:cNvGrpSpPr/>
              <p:nvPr/>
            </p:nvGrpSpPr>
            <p:grpSpPr>
              <a:xfrm>
                <a:off x="4609421" y="3577398"/>
                <a:ext cx="31499" cy="27001"/>
                <a:chOff x="4609421" y="3577398"/>
                <a:chExt cx="31499" cy="27001"/>
              </a:xfrm>
            </p:grpSpPr>
            <p:sp>
              <p:nvSpPr>
                <p:cNvPr id="378" name="Google Shape;5490;p146">
                  <a:extLst>
                    <a:ext uri="{FF2B5EF4-FFF2-40B4-BE49-F238E27FC236}">
                      <a16:creationId xmlns:a16="http://schemas.microsoft.com/office/drawing/2014/main" id="{9E35AC9A-05C3-46B8-A81E-B8FBB0980BFE}"/>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491;p146">
                  <a:extLst>
                    <a:ext uri="{FF2B5EF4-FFF2-40B4-BE49-F238E27FC236}">
                      <a16:creationId xmlns:a16="http://schemas.microsoft.com/office/drawing/2014/main" id="{E16A02D8-12D0-43BF-A92A-246FDC99921B}"/>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5492;p146">
                <a:extLst>
                  <a:ext uri="{FF2B5EF4-FFF2-40B4-BE49-F238E27FC236}">
                    <a16:creationId xmlns:a16="http://schemas.microsoft.com/office/drawing/2014/main" id="{2B519514-D52C-4738-B1FF-5B0760EA3C40}"/>
                  </a:ext>
                </a:extLst>
              </p:cNvPr>
              <p:cNvGrpSpPr/>
              <p:nvPr/>
            </p:nvGrpSpPr>
            <p:grpSpPr>
              <a:xfrm>
                <a:off x="4649289" y="3577398"/>
                <a:ext cx="31499" cy="27001"/>
                <a:chOff x="4649289" y="3577398"/>
                <a:chExt cx="31499" cy="27001"/>
              </a:xfrm>
            </p:grpSpPr>
            <p:sp>
              <p:nvSpPr>
                <p:cNvPr id="376" name="Google Shape;5493;p146">
                  <a:extLst>
                    <a:ext uri="{FF2B5EF4-FFF2-40B4-BE49-F238E27FC236}">
                      <a16:creationId xmlns:a16="http://schemas.microsoft.com/office/drawing/2014/main" id="{57BEAAF2-C6F3-44BA-9E63-C47C9E23AD94}"/>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494;p146">
                  <a:extLst>
                    <a:ext uri="{FF2B5EF4-FFF2-40B4-BE49-F238E27FC236}">
                      <a16:creationId xmlns:a16="http://schemas.microsoft.com/office/drawing/2014/main" id="{3AC51707-55BE-4E71-AED8-722428FC5328}"/>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5495;p146">
                <a:extLst>
                  <a:ext uri="{FF2B5EF4-FFF2-40B4-BE49-F238E27FC236}">
                    <a16:creationId xmlns:a16="http://schemas.microsoft.com/office/drawing/2014/main" id="{39CF0910-FB80-44EF-8B4E-4A400E8F3890}"/>
                  </a:ext>
                </a:extLst>
              </p:cNvPr>
              <p:cNvGrpSpPr/>
              <p:nvPr/>
            </p:nvGrpSpPr>
            <p:grpSpPr>
              <a:xfrm>
                <a:off x="4605614" y="3639523"/>
                <a:ext cx="31499" cy="26906"/>
                <a:chOff x="4605614" y="3639523"/>
                <a:chExt cx="31499" cy="26906"/>
              </a:xfrm>
            </p:grpSpPr>
            <p:sp>
              <p:nvSpPr>
                <p:cNvPr id="374" name="Google Shape;5496;p146">
                  <a:extLst>
                    <a:ext uri="{FF2B5EF4-FFF2-40B4-BE49-F238E27FC236}">
                      <a16:creationId xmlns:a16="http://schemas.microsoft.com/office/drawing/2014/main" id="{ED235136-7AED-48CC-8EDE-BD54205D549A}"/>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497;p146">
                  <a:extLst>
                    <a:ext uri="{FF2B5EF4-FFF2-40B4-BE49-F238E27FC236}">
                      <a16:creationId xmlns:a16="http://schemas.microsoft.com/office/drawing/2014/main" id="{573281C9-EDF7-4313-9076-96CEFB8C41A4}"/>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5498;p146">
                <a:extLst>
                  <a:ext uri="{FF2B5EF4-FFF2-40B4-BE49-F238E27FC236}">
                    <a16:creationId xmlns:a16="http://schemas.microsoft.com/office/drawing/2014/main" id="{7218DB35-D897-4B2A-BE43-E56BEBE17AC3}"/>
                  </a:ext>
                </a:extLst>
              </p:cNvPr>
              <p:cNvGrpSpPr/>
              <p:nvPr/>
            </p:nvGrpSpPr>
            <p:grpSpPr>
              <a:xfrm>
                <a:off x="4785149" y="3618846"/>
                <a:ext cx="26930" cy="26843"/>
                <a:chOff x="4785149" y="3618846"/>
                <a:chExt cx="26930" cy="26843"/>
              </a:xfrm>
            </p:grpSpPr>
            <p:sp>
              <p:nvSpPr>
                <p:cNvPr id="372" name="Google Shape;5499;p146">
                  <a:extLst>
                    <a:ext uri="{FF2B5EF4-FFF2-40B4-BE49-F238E27FC236}">
                      <a16:creationId xmlns:a16="http://schemas.microsoft.com/office/drawing/2014/main" id="{DBBDA993-731B-4238-A350-4972BB6F03C2}"/>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500;p146">
                  <a:extLst>
                    <a:ext uri="{FF2B5EF4-FFF2-40B4-BE49-F238E27FC236}">
                      <a16:creationId xmlns:a16="http://schemas.microsoft.com/office/drawing/2014/main" id="{4F8DF13A-1903-439B-8EB6-5A8EA69659DB}"/>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5501;p146">
                <a:extLst>
                  <a:ext uri="{FF2B5EF4-FFF2-40B4-BE49-F238E27FC236}">
                    <a16:creationId xmlns:a16="http://schemas.microsoft.com/office/drawing/2014/main" id="{5E102E31-C07C-4837-BC1F-68AC1C5E2800}"/>
                  </a:ext>
                </a:extLst>
              </p:cNvPr>
              <p:cNvGrpSpPr/>
              <p:nvPr/>
            </p:nvGrpSpPr>
            <p:grpSpPr>
              <a:xfrm>
                <a:off x="4810167" y="3601567"/>
                <a:ext cx="31405" cy="26898"/>
                <a:chOff x="4810167" y="3601567"/>
                <a:chExt cx="31405" cy="26898"/>
              </a:xfrm>
            </p:grpSpPr>
            <p:sp>
              <p:nvSpPr>
                <p:cNvPr id="370" name="Google Shape;5502;p146">
                  <a:extLst>
                    <a:ext uri="{FF2B5EF4-FFF2-40B4-BE49-F238E27FC236}">
                      <a16:creationId xmlns:a16="http://schemas.microsoft.com/office/drawing/2014/main" id="{507584C4-953F-48B0-BEBB-C15994553636}"/>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503;p146">
                  <a:extLst>
                    <a:ext uri="{FF2B5EF4-FFF2-40B4-BE49-F238E27FC236}">
                      <a16:creationId xmlns:a16="http://schemas.microsoft.com/office/drawing/2014/main" id="{36009518-F40B-49E5-B0CC-3FC038F292AD}"/>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5504;p146">
                <a:extLst>
                  <a:ext uri="{FF2B5EF4-FFF2-40B4-BE49-F238E27FC236}">
                    <a16:creationId xmlns:a16="http://schemas.microsoft.com/office/drawing/2014/main" id="{4863B681-A7AA-451B-8845-A75C23EB3727}"/>
                  </a:ext>
                </a:extLst>
              </p:cNvPr>
              <p:cNvGrpSpPr/>
              <p:nvPr/>
            </p:nvGrpSpPr>
            <p:grpSpPr>
              <a:xfrm>
                <a:off x="4831002" y="3373230"/>
                <a:ext cx="31405" cy="26898"/>
                <a:chOff x="4831002" y="3373230"/>
                <a:chExt cx="31405" cy="26898"/>
              </a:xfrm>
            </p:grpSpPr>
            <p:sp>
              <p:nvSpPr>
                <p:cNvPr id="368" name="Google Shape;5505;p146">
                  <a:extLst>
                    <a:ext uri="{FF2B5EF4-FFF2-40B4-BE49-F238E27FC236}">
                      <a16:creationId xmlns:a16="http://schemas.microsoft.com/office/drawing/2014/main" id="{DD94F315-442A-4CDD-BAB4-EA5BEABE96CD}"/>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506;p146">
                  <a:extLst>
                    <a:ext uri="{FF2B5EF4-FFF2-40B4-BE49-F238E27FC236}">
                      <a16:creationId xmlns:a16="http://schemas.microsoft.com/office/drawing/2014/main" id="{FB3BE0F6-718E-42A8-8015-540E985D04B6}"/>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5507;p146">
                <a:extLst>
                  <a:ext uri="{FF2B5EF4-FFF2-40B4-BE49-F238E27FC236}">
                    <a16:creationId xmlns:a16="http://schemas.microsoft.com/office/drawing/2014/main" id="{D8AA12B2-BFFE-4A16-8A1A-D36518AC458F}"/>
                  </a:ext>
                </a:extLst>
              </p:cNvPr>
              <p:cNvGrpSpPr/>
              <p:nvPr/>
            </p:nvGrpSpPr>
            <p:grpSpPr>
              <a:xfrm>
                <a:off x="4719311" y="3355054"/>
                <a:ext cx="31499" cy="27001"/>
                <a:chOff x="4719311" y="3355054"/>
                <a:chExt cx="31499" cy="27001"/>
              </a:xfrm>
            </p:grpSpPr>
            <p:sp>
              <p:nvSpPr>
                <p:cNvPr id="366" name="Google Shape;5508;p146">
                  <a:extLst>
                    <a:ext uri="{FF2B5EF4-FFF2-40B4-BE49-F238E27FC236}">
                      <a16:creationId xmlns:a16="http://schemas.microsoft.com/office/drawing/2014/main" id="{DC85A3D3-2917-45D4-9EAF-C0A82DF61F74}"/>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5509;p146">
                  <a:extLst>
                    <a:ext uri="{FF2B5EF4-FFF2-40B4-BE49-F238E27FC236}">
                      <a16:creationId xmlns:a16="http://schemas.microsoft.com/office/drawing/2014/main" id="{6D78803A-7AF9-454D-9221-218B87E99B93}"/>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5510;p146">
                <a:extLst>
                  <a:ext uri="{FF2B5EF4-FFF2-40B4-BE49-F238E27FC236}">
                    <a16:creationId xmlns:a16="http://schemas.microsoft.com/office/drawing/2014/main" id="{EF7CDA58-C10D-426F-9AB3-4C93C34FFAB7}"/>
                  </a:ext>
                </a:extLst>
              </p:cNvPr>
              <p:cNvGrpSpPr/>
              <p:nvPr/>
            </p:nvGrpSpPr>
            <p:grpSpPr>
              <a:xfrm>
                <a:off x="4798755" y="3450260"/>
                <a:ext cx="26930" cy="26930"/>
                <a:chOff x="4798755" y="3450260"/>
                <a:chExt cx="26930" cy="26930"/>
              </a:xfrm>
            </p:grpSpPr>
            <p:sp>
              <p:nvSpPr>
                <p:cNvPr id="364" name="Google Shape;5511;p146">
                  <a:extLst>
                    <a:ext uri="{FF2B5EF4-FFF2-40B4-BE49-F238E27FC236}">
                      <a16:creationId xmlns:a16="http://schemas.microsoft.com/office/drawing/2014/main" id="{EFC9BE64-B229-471B-A183-DE3D16C70B5C}"/>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512;p146">
                  <a:extLst>
                    <a:ext uri="{FF2B5EF4-FFF2-40B4-BE49-F238E27FC236}">
                      <a16:creationId xmlns:a16="http://schemas.microsoft.com/office/drawing/2014/main" id="{B7FF1CBB-4022-48F8-B0F6-7123054D0A5A}"/>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5513;p146">
                <a:extLst>
                  <a:ext uri="{FF2B5EF4-FFF2-40B4-BE49-F238E27FC236}">
                    <a16:creationId xmlns:a16="http://schemas.microsoft.com/office/drawing/2014/main" id="{61318BC6-A592-4CA3-937E-7011E7AC3E4A}"/>
                  </a:ext>
                </a:extLst>
              </p:cNvPr>
              <p:cNvGrpSpPr/>
              <p:nvPr/>
            </p:nvGrpSpPr>
            <p:grpSpPr>
              <a:xfrm>
                <a:off x="4645576" y="3467555"/>
                <a:ext cx="31405" cy="26953"/>
                <a:chOff x="4645576" y="3467555"/>
                <a:chExt cx="31405" cy="26953"/>
              </a:xfrm>
            </p:grpSpPr>
            <p:sp>
              <p:nvSpPr>
                <p:cNvPr id="362" name="Google Shape;5514;p146">
                  <a:extLst>
                    <a:ext uri="{FF2B5EF4-FFF2-40B4-BE49-F238E27FC236}">
                      <a16:creationId xmlns:a16="http://schemas.microsoft.com/office/drawing/2014/main" id="{813C869A-AD96-4DD4-A4E3-429321824F5A}"/>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515;p146">
                  <a:extLst>
                    <a:ext uri="{FF2B5EF4-FFF2-40B4-BE49-F238E27FC236}">
                      <a16:creationId xmlns:a16="http://schemas.microsoft.com/office/drawing/2014/main" id="{788DEBB4-B0A7-4A24-BC8F-F75A02A69E29}"/>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5516;p146">
                <a:extLst>
                  <a:ext uri="{FF2B5EF4-FFF2-40B4-BE49-F238E27FC236}">
                    <a16:creationId xmlns:a16="http://schemas.microsoft.com/office/drawing/2014/main" id="{96B6E206-B400-47A9-ABF1-9F153E0E89A1}"/>
                  </a:ext>
                </a:extLst>
              </p:cNvPr>
              <p:cNvGrpSpPr/>
              <p:nvPr/>
            </p:nvGrpSpPr>
            <p:grpSpPr>
              <a:xfrm>
                <a:off x="4687631" y="3583965"/>
                <a:ext cx="31499" cy="26898"/>
                <a:chOff x="4687631" y="3583965"/>
                <a:chExt cx="31499" cy="26898"/>
              </a:xfrm>
            </p:grpSpPr>
            <p:sp>
              <p:nvSpPr>
                <p:cNvPr id="360" name="Google Shape;5517;p146">
                  <a:extLst>
                    <a:ext uri="{FF2B5EF4-FFF2-40B4-BE49-F238E27FC236}">
                      <a16:creationId xmlns:a16="http://schemas.microsoft.com/office/drawing/2014/main" id="{92B65859-2D7C-4B44-8C2B-02B22C37F746}"/>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518;p146">
                  <a:extLst>
                    <a:ext uri="{FF2B5EF4-FFF2-40B4-BE49-F238E27FC236}">
                      <a16:creationId xmlns:a16="http://schemas.microsoft.com/office/drawing/2014/main" id="{FB5E1D6F-B47E-4E5F-8615-0E08917136DF}"/>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5519;p146">
                <a:extLst>
                  <a:ext uri="{FF2B5EF4-FFF2-40B4-BE49-F238E27FC236}">
                    <a16:creationId xmlns:a16="http://schemas.microsoft.com/office/drawing/2014/main" id="{9C652F27-46FD-4DA1-8FF9-CE6871BEA4E6}"/>
                  </a:ext>
                </a:extLst>
              </p:cNvPr>
              <p:cNvGrpSpPr/>
              <p:nvPr/>
            </p:nvGrpSpPr>
            <p:grpSpPr>
              <a:xfrm>
                <a:off x="4719311" y="3471314"/>
                <a:ext cx="31499" cy="27001"/>
                <a:chOff x="4719311" y="3471314"/>
                <a:chExt cx="31499" cy="27001"/>
              </a:xfrm>
            </p:grpSpPr>
            <p:sp>
              <p:nvSpPr>
                <p:cNvPr id="358" name="Google Shape;5520;p146">
                  <a:extLst>
                    <a:ext uri="{FF2B5EF4-FFF2-40B4-BE49-F238E27FC236}">
                      <a16:creationId xmlns:a16="http://schemas.microsoft.com/office/drawing/2014/main" id="{3374D51F-C8F3-4049-974A-16E252C1821A}"/>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521;p146">
                  <a:extLst>
                    <a:ext uri="{FF2B5EF4-FFF2-40B4-BE49-F238E27FC236}">
                      <a16:creationId xmlns:a16="http://schemas.microsoft.com/office/drawing/2014/main" id="{F5570C7E-CBE8-473F-AAA7-744C3EE0360D}"/>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5522;p146">
                <a:extLst>
                  <a:ext uri="{FF2B5EF4-FFF2-40B4-BE49-F238E27FC236}">
                    <a16:creationId xmlns:a16="http://schemas.microsoft.com/office/drawing/2014/main" id="{D9108708-D1DA-4D46-85EC-302B8944B4B9}"/>
                  </a:ext>
                </a:extLst>
              </p:cNvPr>
              <p:cNvGrpSpPr/>
              <p:nvPr/>
            </p:nvGrpSpPr>
            <p:grpSpPr>
              <a:xfrm>
                <a:off x="4719311" y="3434404"/>
                <a:ext cx="31499" cy="26898"/>
                <a:chOff x="4719311" y="3434404"/>
                <a:chExt cx="31499" cy="26898"/>
              </a:xfrm>
            </p:grpSpPr>
            <p:sp>
              <p:nvSpPr>
                <p:cNvPr id="356" name="Google Shape;5523;p146">
                  <a:extLst>
                    <a:ext uri="{FF2B5EF4-FFF2-40B4-BE49-F238E27FC236}">
                      <a16:creationId xmlns:a16="http://schemas.microsoft.com/office/drawing/2014/main" id="{4B29DD4B-5461-4EB4-A1C9-4972F751E071}"/>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524;p146">
                  <a:extLst>
                    <a:ext uri="{FF2B5EF4-FFF2-40B4-BE49-F238E27FC236}">
                      <a16:creationId xmlns:a16="http://schemas.microsoft.com/office/drawing/2014/main" id="{8A428151-83EC-4066-8465-8246D6508618}"/>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5525;p146">
                <a:extLst>
                  <a:ext uri="{FF2B5EF4-FFF2-40B4-BE49-F238E27FC236}">
                    <a16:creationId xmlns:a16="http://schemas.microsoft.com/office/drawing/2014/main" id="{FE48B721-3F0B-40C0-B86C-D812D606337A}"/>
                  </a:ext>
                </a:extLst>
              </p:cNvPr>
              <p:cNvGrpSpPr/>
              <p:nvPr/>
            </p:nvGrpSpPr>
            <p:grpSpPr>
              <a:xfrm>
                <a:off x="4768876" y="3401772"/>
                <a:ext cx="31499" cy="26898"/>
                <a:chOff x="4768876" y="3401772"/>
                <a:chExt cx="31499" cy="26898"/>
              </a:xfrm>
            </p:grpSpPr>
            <p:sp>
              <p:nvSpPr>
                <p:cNvPr id="354" name="Google Shape;5526;p146">
                  <a:extLst>
                    <a:ext uri="{FF2B5EF4-FFF2-40B4-BE49-F238E27FC236}">
                      <a16:creationId xmlns:a16="http://schemas.microsoft.com/office/drawing/2014/main" id="{8BFC6463-A8C0-4FF9-9B35-7A3B82D5B612}"/>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527;p146">
                  <a:extLst>
                    <a:ext uri="{FF2B5EF4-FFF2-40B4-BE49-F238E27FC236}">
                      <a16:creationId xmlns:a16="http://schemas.microsoft.com/office/drawing/2014/main" id="{A3B489FD-6A2F-436C-B8F1-8A3F71777CF3}"/>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5528;p146">
                <a:extLst>
                  <a:ext uri="{FF2B5EF4-FFF2-40B4-BE49-F238E27FC236}">
                    <a16:creationId xmlns:a16="http://schemas.microsoft.com/office/drawing/2014/main" id="{E5618591-324D-476E-BCC1-BEB6DD513FCE}"/>
                  </a:ext>
                </a:extLst>
              </p:cNvPr>
              <p:cNvGrpSpPr/>
              <p:nvPr/>
            </p:nvGrpSpPr>
            <p:grpSpPr>
              <a:xfrm>
                <a:off x="4762214" y="3471377"/>
                <a:ext cx="26938" cy="26938"/>
                <a:chOff x="4762214" y="3471377"/>
                <a:chExt cx="26938" cy="26938"/>
              </a:xfrm>
            </p:grpSpPr>
            <p:sp>
              <p:nvSpPr>
                <p:cNvPr id="352" name="Google Shape;5529;p146">
                  <a:extLst>
                    <a:ext uri="{FF2B5EF4-FFF2-40B4-BE49-F238E27FC236}">
                      <a16:creationId xmlns:a16="http://schemas.microsoft.com/office/drawing/2014/main" id="{A5D66F18-1CB5-4951-BD9A-F896BFB4EA39}"/>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530;p146">
                  <a:extLst>
                    <a:ext uri="{FF2B5EF4-FFF2-40B4-BE49-F238E27FC236}">
                      <a16:creationId xmlns:a16="http://schemas.microsoft.com/office/drawing/2014/main" id="{AE0BAB43-B8FC-4614-8B51-770FC82D7666}"/>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5531;p146">
                <a:extLst>
                  <a:ext uri="{FF2B5EF4-FFF2-40B4-BE49-F238E27FC236}">
                    <a16:creationId xmlns:a16="http://schemas.microsoft.com/office/drawing/2014/main" id="{8656CEA2-EF7A-46D1-8EE3-D2A61F95D443}"/>
                  </a:ext>
                </a:extLst>
              </p:cNvPr>
              <p:cNvGrpSpPr/>
              <p:nvPr/>
            </p:nvGrpSpPr>
            <p:grpSpPr>
              <a:xfrm>
                <a:off x="4790473" y="3344782"/>
                <a:ext cx="31405" cy="26898"/>
                <a:chOff x="4790473" y="3344782"/>
                <a:chExt cx="31405" cy="26898"/>
              </a:xfrm>
            </p:grpSpPr>
            <p:sp>
              <p:nvSpPr>
                <p:cNvPr id="350" name="Google Shape;5532;p146">
                  <a:extLst>
                    <a:ext uri="{FF2B5EF4-FFF2-40B4-BE49-F238E27FC236}">
                      <a16:creationId xmlns:a16="http://schemas.microsoft.com/office/drawing/2014/main" id="{A2B48197-77BC-4C92-88E9-FE58391F3AB3}"/>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533;p146">
                  <a:extLst>
                    <a:ext uri="{FF2B5EF4-FFF2-40B4-BE49-F238E27FC236}">
                      <a16:creationId xmlns:a16="http://schemas.microsoft.com/office/drawing/2014/main" id="{68C8BECE-7FA6-48D5-80AC-E70FDDFE9221}"/>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5534;p146">
                <a:extLst>
                  <a:ext uri="{FF2B5EF4-FFF2-40B4-BE49-F238E27FC236}">
                    <a16:creationId xmlns:a16="http://schemas.microsoft.com/office/drawing/2014/main" id="{957704F7-C5BD-46B9-AFFF-FB32EA32F226}"/>
                  </a:ext>
                </a:extLst>
              </p:cNvPr>
              <p:cNvGrpSpPr/>
              <p:nvPr/>
            </p:nvGrpSpPr>
            <p:grpSpPr>
              <a:xfrm>
                <a:off x="4823774" y="3950733"/>
                <a:ext cx="37398" cy="32034"/>
                <a:chOff x="4823774" y="3950733"/>
                <a:chExt cx="37398" cy="32034"/>
              </a:xfrm>
            </p:grpSpPr>
            <p:sp>
              <p:nvSpPr>
                <p:cNvPr id="348" name="Google Shape;5535;p146">
                  <a:extLst>
                    <a:ext uri="{FF2B5EF4-FFF2-40B4-BE49-F238E27FC236}">
                      <a16:creationId xmlns:a16="http://schemas.microsoft.com/office/drawing/2014/main" id="{987CEF5E-07BD-4D53-8EBD-8AF2609462FE}"/>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536;p146">
                  <a:extLst>
                    <a:ext uri="{FF2B5EF4-FFF2-40B4-BE49-F238E27FC236}">
                      <a16:creationId xmlns:a16="http://schemas.microsoft.com/office/drawing/2014/main" id="{284491F6-B91D-4F7C-BCFD-6B7A1386D1F3}"/>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5537;p146">
                <a:extLst>
                  <a:ext uri="{FF2B5EF4-FFF2-40B4-BE49-F238E27FC236}">
                    <a16:creationId xmlns:a16="http://schemas.microsoft.com/office/drawing/2014/main" id="{FFDB92D4-D567-4EA3-A097-26EEB11336C2}"/>
                  </a:ext>
                </a:extLst>
              </p:cNvPr>
              <p:cNvGrpSpPr/>
              <p:nvPr/>
            </p:nvGrpSpPr>
            <p:grpSpPr>
              <a:xfrm>
                <a:off x="4823396" y="4110566"/>
                <a:ext cx="31405" cy="26906"/>
                <a:chOff x="4823396" y="4110566"/>
                <a:chExt cx="31405" cy="26906"/>
              </a:xfrm>
            </p:grpSpPr>
            <p:sp>
              <p:nvSpPr>
                <p:cNvPr id="346" name="Google Shape;5538;p146">
                  <a:extLst>
                    <a:ext uri="{FF2B5EF4-FFF2-40B4-BE49-F238E27FC236}">
                      <a16:creationId xmlns:a16="http://schemas.microsoft.com/office/drawing/2014/main" id="{F7A6D795-8349-4455-969F-62C11EA7CD9D}"/>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539;p146">
                  <a:extLst>
                    <a:ext uri="{FF2B5EF4-FFF2-40B4-BE49-F238E27FC236}">
                      <a16:creationId xmlns:a16="http://schemas.microsoft.com/office/drawing/2014/main" id="{AB0187F8-7240-4D14-B984-EF970931E75B}"/>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5540;p146">
                <a:extLst>
                  <a:ext uri="{FF2B5EF4-FFF2-40B4-BE49-F238E27FC236}">
                    <a16:creationId xmlns:a16="http://schemas.microsoft.com/office/drawing/2014/main" id="{C06557BF-A2AF-4954-AA8F-0194566E4A59}"/>
                  </a:ext>
                </a:extLst>
              </p:cNvPr>
              <p:cNvGrpSpPr/>
              <p:nvPr/>
            </p:nvGrpSpPr>
            <p:grpSpPr>
              <a:xfrm>
                <a:off x="4838332" y="3821150"/>
                <a:ext cx="31499" cy="26898"/>
                <a:chOff x="4838332" y="3821150"/>
                <a:chExt cx="31499" cy="26898"/>
              </a:xfrm>
            </p:grpSpPr>
            <p:sp>
              <p:nvSpPr>
                <p:cNvPr id="344" name="Google Shape;5541;p146">
                  <a:extLst>
                    <a:ext uri="{FF2B5EF4-FFF2-40B4-BE49-F238E27FC236}">
                      <a16:creationId xmlns:a16="http://schemas.microsoft.com/office/drawing/2014/main" id="{63FEA4C8-AF5F-46B4-B665-B3FF3D429D8E}"/>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542;p146">
                  <a:extLst>
                    <a:ext uri="{FF2B5EF4-FFF2-40B4-BE49-F238E27FC236}">
                      <a16:creationId xmlns:a16="http://schemas.microsoft.com/office/drawing/2014/main" id="{EB32CC6C-FA3F-4AE2-9C3F-FC911546C228}"/>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5543;p146">
                <a:extLst>
                  <a:ext uri="{FF2B5EF4-FFF2-40B4-BE49-F238E27FC236}">
                    <a16:creationId xmlns:a16="http://schemas.microsoft.com/office/drawing/2014/main" id="{60847B74-C2C5-484F-A5FB-61D15911C7D5}"/>
                  </a:ext>
                </a:extLst>
              </p:cNvPr>
              <p:cNvGrpSpPr/>
              <p:nvPr/>
            </p:nvGrpSpPr>
            <p:grpSpPr>
              <a:xfrm>
                <a:off x="4661275" y="3815007"/>
                <a:ext cx="36824" cy="31523"/>
                <a:chOff x="4661275" y="3815007"/>
                <a:chExt cx="36824" cy="31523"/>
              </a:xfrm>
            </p:grpSpPr>
            <p:sp>
              <p:nvSpPr>
                <p:cNvPr id="342" name="Google Shape;5544;p146">
                  <a:extLst>
                    <a:ext uri="{FF2B5EF4-FFF2-40B4-BE49-F238E27FC236}">
                      <a16:creationId xmlns:a16="http://schemas.microsoft.com/office/drawing/2014/main" id="{AF1ECFC6-6769-4438-B364-71A6455F903A}"/>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545;p146">
                  <a:extLst>
                    <a:ext uri="{FF2B5EF4-FFF2-40B4-BE49-F238E27FC236}">
                      <a16:creationId xmlns:a16="http://schemas.microsoft.com/office/drawing/2014/main" id="{383FE871-3618-4C4C-B248-11F9F51D5CDF}"/>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5546;p146">
                <a:extLst>
                  <a:ext uri="{FF2B5EF4-FFF2-40B4-BE49-F238E27FC236}">
                    <a16:creationId xmlns:a16="http://schemas.microsoft.com/office/drawing/2014/main" id="{328BBF54-F4AE-4E92-8528-3964B9DB24FD}"/>
                  </a:ext>
                </a:extLst>
              </p:cNvPr>
              <p:cNvGrpSpPr/>
              <p:nvPr/>
            </p:nvGrpSpPr>
            <p:grpSpPr>
              <a:xfrm>
                <a:off x="4558998" y="3851037"/>
                <a:ext cx="33591" cy="28699"/>
                <a:chOff x="4558998" y="3851037"/>
                <a:chExt cx="33591" cy="28699"/>
              </a:xfrm>
            </p:grpSpPr>
            <p:sp>
              <p:nvSpPr>
                <p:cNvPr id="340" name="Google Shape;5547;p146">
                  <a:extLst>
                    <a:ext uri="{FF2B5EF4-FFF2-40B4-BE49-F238E27FC236}">
                      <a16:creationId xmlns:a16="http://schemas.microsoft.com/office/drawing/2014/main" id="{94B15F6B-58CC-4016-84B1-C241E5B94D9E}"/>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548;p146">
                  <a:extLst>
                    <a:ext uri="{FF2B5EF4-FFF2-40B4-BE49-F238E27FC236}">
                      <a16:creationId xmlns:a16="http://schemas.microsoft.com/office/drawing/2014/main" id="{AAEDCB57-499E-4CD1-8086-2FCCE39E181D}"/>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5549;p146">
                <a:extLst>
                  <a:ext uri="{FF2B5EF4-FFF2-40B4-BE49-F238E27FC236}">
                    <a16:creationId xmlns:a16="http://schemas.microsoft.com/office/drawing/2014/main" id="{92D66725-6C04-4130-B7B7-4EF6F76DD230}"/>
                  </a:ext>
                </a:extLst>
              </p:cNvPr>
              <p:cNvGrpSpPr/>
              <p:nvPr/>
            </p:nvGrpSpPr>
            <p:grpSpPr>
              <a:xfrm>
                <a:off x="4696762" y="3638587"/>
                <a:ext cx="33591" cy="28794"/>
                <a:chOff x="4696762" y="3638587"/>
                <a:chExt cx="33591" cy="28794"/>
              </a:xfrm>
            </p:grpSpPr>
            <p:sp>
              <p:nvSpPr>
                <p:cNvPr id="338" name="Google Shape;5550;p146">
                  <a:extLst>
                    <a:ext uri="{FF2B5EF4-FFF2-40B4-BE49-F238E27FC236}">
                      <a16:creationId xmlns:a16="http://schemas.microsoft.com/office/drawing/2014/main" id="{8784C2DB-DEC2-494A-A861-9CC9CA84C5BE}"/>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551;p146">
                  <a:extLst>
                    <a:ext uri="{FF2B5EF4-FFF2-40B4-BE49-F238E27FC236}">
                      <a16:creationId xmlns:a16="http://schemas.microsoft.com/office/drawing/2014/main" id="{8312B143-9F30-4760-A0BA-C8668D1FB984}"/>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5552;p146">
                <a:extLst>
                  <a:ext uri="{FF2B5EF4-FFF2-40B4-BE49-F238E27FC236}">
                    <a16:creationId xmlns:a16="http://schemas.microsoft.com/office/drawing/2014/main" id="{528FCC2F-0194-414C-9021-3BE4D1016AD6}"/>
                  </a:ext>
                </a:extLst>
              </p:cNvPr>
              <p:cNvGrpSpPr/>
              <p:nvPr/>
            </p:nvGrpSpPr>
            <p:grpSpPr>
              <a:xfrm>
                <a:off x="4929479" y="3939140"/>
                <a:ext cx="33497" cy="28692"/>
                <a:chOff x="4929479" y="3939140"/>
                <a:chExt cx="33497" cy="28692"/>
              </a:xfrm>
            </p:grpSpPr>
            <p:sp>
              <p:nvSpPr>
                <p:cNvPr id="336" name="Google Shape;5553;p146">
                  <a:extLst>
                    <a:ext uri="{FF2B5EF4-FFF2-40B4-BE49-F238E27FC236}">
                      <a16:creationId xmlns:a16="http://schemas.microsoft.com/office/drawing/2014/main" id="{CC8C3EB7-B336-4D50-B836-DD4B57CDE73F}"/>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554;p146">
                  <a:extLst>
                    <a:ext uri="{FF2B5EF4-FFF2-40B4-BE49-F238E27FC236}">
                      <a16:creationId xmlns:a16="http://schemas.microsoft.com/office/drawing/2014/main" id="{DF7BB159-3D79-489A-9DDA-FB0A4AAF456F}"/>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5555;p146">
                <a:extLst>
                  <a:ext uri="{FF2B5EF4-FFF2-40B4-BE49-F238E27FC236}">
                    <a16:creationId xmlns:a16="http://schemas.microsoft.com/office/drawing/2014/main" id="{942BF1EF-8AC8-4979-8FAD-C5B30C53EE21}"/>
                  </a:ext>
                </a:extLst>
              </p:cNvPr>
              <p:cNvGrpSpPr/>
              <p:nvPr/>
            </p:nvGrpSpPr>
            <p:grpSpPr>
              <a:xfrm>
                <a:off x="4907119" y="3986039"/>
                <a:ext cx="33497" cy="28699"/>
                <a:chOff x="4907119" y="3986039"/>
                <a:chExt cx="33497" cy="28699"/>
              </a:xfrm>
            </p:grpSpPr>
            <p:sp>
              <p:nvSpPr>
                <p:cNvPr id="334" name="Google Shape;5556;p146">
                  <a:extLst>
                    <a:ext uri="{FF2B5EF4-FFF2-40B4-BE49-F238E27FC236}">
                      <a16:creationId xmlns:a16="http://schemas.microsoft.com/office/drawing/2014/main" id="{412DAA6C-DF56-4503-8E1E-CA919EB35874}"/>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557;p146">
                  <a:extLst>
                    <a:ext uri="{FF2B5EF4-FFF2-40B4-BE49-F238E27FC236}">
                      <a16:creationId xmlns:a16="http://schemas.microsoft.com/office/drawing/2014/main" id="{EF6D794F-D154-449F-977B-46219C6F52CE}"/>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5558;p146">
                <a:extLst>
                  <a:ext uri="{FF2B5EF4-FFF2-40B4-BE49-F238E27FC236}">
                    <a16:creationId xmlns:a16="http://schemas.microsoft.com/office/drawing/2014/main" id="{DAE12152-B0C1-4D36-B83C-C58656F8C985}"/>
                  </a:ext>
                </a:extLst>
              </p:cNvPr>
              <p:cNvGrpSpPr/>
              <p:nvPr/>
            </p:nvGrpSpPr>
            <p:grpSpPr>
              <a:xfrm>
                <a:off x="4911783" y="4048102"/>
                <a:ext cx="33591" cy="28762"/>
                <a:chOff x="4911783" y="4048102"/>
                <a:chExt cx="33591" cy="28762"/>
              </a:xfrm>
            </p:grpSpPr>
            <p:sp>
              <p:nvSpPr>
                <p:cNvPr id="332" name="Google Shape;5559;p146">
                  <a:extLst>
                    <a:ext uri="{FF2B5EF4-FFF2-40B4-BE49-F238E27FC236}">
                      <a16:creationId xmlns:a16="http://schemas.microsoft.com/office/drawing/2014/main" id="{D87B48F0-101A-469D-A7A2-EE502FB982DB}"/>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560;p146">
                  <a:extLst>
                    <a:ext uri="{FF2B5EF4-FFF2-40B4-BE49-F238E27FC236}">
                      <a16:creationId xmlns:a16="http://schemas.microsoft.com/office/drawing/2014/main" id="{A7807130-E57E-4F1D-84CC-48049787D3BE}"/>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5561;p146">
                <a:extLst>
                  <a:ext uri="{FF2B5EF4-FFF2-40B4-BE49-F238E27FC236}">
                    <a16:creationId xmlns:a16="http://schemas.microsoft.com/office/drawing/2014/main" id="{80DAF3F6-0C20-49CF-AAEC-73A68E0515D2}"/>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562;p146">
                <a:extLst>
                  <a:ext uri="{FF2B5EF4-FFF2-40B4-BE49-F238E27FC236}">
                    <a16:creationId xmlns:a16="http://schemas.microsoft.com/office/drawing/2014/main" id="{F9DCA236-8E51-4A45-9C3F-93C8A7CC30E3}"/>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5563;p146">
                <a:extLst>
                  <a:ext uri="{FF2B5EF4-FFF2-40B4-BE49-F238E27FC236}">
                    <a16:creationId xmlns:a16="http://schemas.microsoft.com/office/drawing/2014/main" id="{F5BC8295-0344-4865-9D79-A933CD3AA36E}"/>
                  </a:ext>
                </a:extLst>
              </p:cNvPr>
              <p:cNvGrpSpPr/>
              <p:nvPr/>
            </p:nvGrpSpPr>
            <p:grpSpPr>
              <a:xfrm>
                <a:off x="4762623" y="3837847"/>
                <a:ext cx="42416" cy="36273"/>
                <a:chOff x="4762623" y="3837847"/>
                <a:chExt cx="42416" cy="36273"/>
              </a:xfrm>
            </p:grpSpPr>
            <p:sp>
              <p:nvSpPr>
                <p:cNvPr id="330" name="Google Shape;5564;p146">
                  <a:extLst>
                    <a:ext uri="{FF2B5EF4-FFF2-40B4-BE49-F238E27FC236}">
                      <a16:creationId xmlns:a16="http://schemas.microsoft.com/office/drawing/2014/main" id="{60A10A5E-641D-4560-A99E-74F5F45BB576}"/>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565;p146">
                  <a:extLst>
                    <a:ext uri="{FF2B5EF4-FFF2-40B4-BE49-F238E27FC236}">
                      <a16:creationId xmlns:a16="http://schemas.microsoft.com/office/drawing/2014/main" id="{098A9706-674D-4DEA-8511-407A48E50B20}"/>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5566;p146">
                <a:extLst>
                  <a:ext uri="{FF2B5EF4-FFF2-40B4-BE49-F238E27FC236}">
                    <a16:creationId xmlns:a16="http://schemas.microsoft.com/office/drawing/2014/main" id="{18D43E21-73A3-481F-B2EF-9BAED14C2539}"/>
                  </a:ext>
                </a:extLst>
              </p:cNvPr>
              <p:cNvGrpSpPr/>
              <p:nvPr/>
            </p:nvGrpSpPr>
            <p:grpSpPr>
              <a:xfrm>
                <a:off x="4746044" y="4104966"/>
                <a:ext cx="33497" cy="28699"/>
                <a:chOff x="4746044" y="4104966"/>
                <a:chExt cx="33497" cy="28699"/>
              </a:xfrm>
            </p:grpSpPr>
            <p:sp>
              <p:nvSpPr>
                <p:cNvPr id="328" name="Google Shape;5567;p146">
                  <a:extLst>
                    <a:ext uri="{FF2B5EF4-FFF2-40B4-BE49-F238E27FC236}">
                      <a16:creationId xmlns:a16="http://schemas.microsoft.com/office/drawing/2014/main" id="{98BE0668-AAA1-416B-8916-301D626EC20A}"/>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568;p146">
                  <a:extLst>
                    <a:ext uri="{FF2B5EF4-FFF2-40B4-BE49-F238E27FC236}">
                      <a16:creationId xmlns:a16="http://schemas.microsoft.com/office/drawing/2014/main" id="{F48025E6-0256-43F8-B0FB-2078040324D6}"/>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5569;p146">
                <a:extLst>
                  <a:ext uri="{FF2B5EF4-FFF2-40B4-BE49-F238E27FC236}">
                    <a16:creationId xmlns:a16="http://schemas.microsoft.com/office/drawing/2014/main" id="{126910B7-4B3C-466E-AAA2-B53F61EB219D}"/>
                  </a:ext>
                </a:extLst>
              </p:cNvPr>
              <p:cNvGrpSpPr/>
              <p:nvPr/>
            </p:nvGrpSpPr>
            <p:grpSpPr>
              <a:xfrm>
                <a:off x="4859646" y="4162554"/>
                <a:ext cx="33591" cy="28762"/>
                <a:chOff x="4859646" y="4162554"/>
                <a:chExt cx="33591" cy="28762"/>
              </a:xfrm>
            </p:grpSpPr>
            <p:sp>
              <p:nvSpPr>
                <p:cNvPr id="326" name="Google Shape;5570;p146">
                  <a:extLst>
                    <a:ext uri="{FF2B5EF4-FFF2-40B4-BE49-F238E27FC236}">
                      <a16:creationId xmlns:a16="http://schemas.microsoft.com/office/drawing/2014/main" id="{2AD01312-66B6-4C52-B909-76BD29AB9DDA}"/>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571;p146">
                  <a:extLst>
                    <a:ext uri="{FF2B5EF4-FFF2-40B4-BE49-F238E27FC236}">
                      <a16:creationId xmlns:a16="http://schemas.microsoft.com/office/drawing/2014/main" id="{DF08DF3A-2959-457F-B9B0-F68A810D4650}"/>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oogle Shape;5572;p146">
              <a:extLst>
                <a:ext uri="{FF2B5EF4-FFF2-40B4-BE49-F238E27FC236}">
                  <a16:creationId xmlns:a16="http://schemas.microsoft.com/office/drawing/2014/main" id="{2E94DA97-829D-406B-9FB2-711D591C215B}"/>
                </a:ext>
              </a:extLst>
            </p:cNvPr>
            <p:cNvGrpSpPr/>
            <p:nvPr/>
          </p:nvGrpSpPr>
          <p:grpSpPr>
            <a:xfrm>
              <a:off x="3597785" y="3274438"/>
              <a:ext cx="855610" cy="1122100"/>
              <a:chOff x="3597785" y="3274438"/>
              <a:chExt cx="855610" cy="1122100"/>
            </a:xfrm>
          </p:grpSpPr>
          <p:grpSp>
            <p:nvGrpSpPr>
              <p:cNvPr id="19" name="Google Shape;5573;p146">
                <a:extLst>
                  <a:ext uri="{FF2B5EF4-FFF2-40B4-BE49-F238E27FC236}">
                    <a16:creationId xmlns:a16="http://schemas.microsoft.com/office/drawing/2014/main" id="{D2C7DC83-2759-4EA3-831E-4D1324129B0B}"/>
                  </a:ext>
                </a:extLst>
              </p:cNvPr>
              <p:cNvGrpSpPr/>
              <p:nvPr/>
            </p:nvGrpSpPr>
            <p:grpSpPr>
              <a:xfrm>
                <a:off x="3617857" y="3284717"/>
                <a:ext cx="826785" cy="1099165"/>
                <a:chOff x="3617857" y="3284717"/>
                <a:chExt cx="826785" cy="1099165"/>
              </a:xfrm>
            </p:grpSpPr>
            <p:sp>
              <p:nvSpPr>
                <p:cNvPr id="157" name="Google Shape;5574;p146">
                  <a:extLst>
                    <a:ext uri="{FF2B5EF4-FFF2-40B4-BE49-F238E27FC236}">
                      <a16:creationId xmlns:a16="http://schemas.microsoft.com/office/drawing/2014/main" id="{2E169F86-470D-41F6-9167-1A3C994A1CF9}"/>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575;p146">
                  <a:extLst>
                    <a:ext uri="{FF2B5EF4-FFF2-40B4-BE49-F238E27FC236}">
                      <a16:creationId xmlns:a16="http://schemas.microsoft.com/office/drawing/2014/main" id="{18DA2D95-51E5-45B1-AE9D-E6EE1A5AB9DF}"/>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576;p146">
                  <a:extLst>
                    <a:ext uri="{FF2B5EF4-FFF2-40B4-BE49-F238E27FC236}">
                      <a16:creationId xmlns:a16="http://schemas.microsoft.com/office/drawing/2014/main" id="{D346DF72-9D00-4D0B-B22D-F6C4AA6C584B}"/>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577;p146">
                  <a:extLst>
                    <a:ext uri="{FF2B5EF4-FFF2-40B4-BE49-F238E27FC236}">
                      <a16:creationId xmlns:a16="http://schemas.microsoft.com/office/drawing/2014/main" id="{6D6F1437-A1AE-42BC-AD6F-1B152BE4F949}"/>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578;p146">
                  <a:extLst>
                    <a:ext uri="{FF2B5EF4-FFF2-40B4-BE49-F238E27FC236}">
                      <a16:creationId xmlns:a16="http://schemas.microsoft.com/office/drawing/2014/main" id="{F3B3D7C3-AD9C-4D69-A1C8-2756EEEBF00D}"/>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579;p146">
                  <a:extLst>
                    <a:ext uri="{FF2B5EF4-FFF2-40B4-BE49-F238E27FC236}">
                      <a16:creationId xmlns:a16="http://schemas.microsoft.com/office/drawing/2014/main" id="{DD2CBC11-C04F-4B6F-BBA4-5CDB39F59B7F}"/>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580;p146">
                  <a:extLst>
                    <a:ext uri="{FF2B5EF4-FFF2-40B4-BE49-F238E27FC236}">
                      <a16:creationId xmlns:a16="http://schemas.microsoft.com/office/drawing/2014/main" id="{B192AB87-66A5-4CDD-821E-976EB75CB370}"/>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581;p146">
                  <a:extLst>
                    <a:ext uri="{FF2B5EF4-FFF2-40B4-BE49-F238E27FC236}">
                      <a16:creationId xmlns:a16="http://schemas.microsoft.com/office/drawing/2014/main" id="{FD70C9E8-5E50-470B-8081-F9805F27386B}"/>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582;p146">
                  <a:extLst>
                    <a:ext uri="{FF2B5EF4-FFF2-40B4-BE49-F238E27FC236}">
                      <a16:creationId xmlns:a16="http://schemas.microsoft.com/office/drawing/2014/main" id="{F2A5B808-2C0E-4B4D-A406-54BFB9CABFBD}"/>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583;p146">
                  <a:extLst>
                    <a:ext uri="{FF2B5EF4-FFF2-40B4-BE49-F238E27FC236}">
                      <a16:creationId xmlns:a16="http://schemas.microsoft.com/office/drawing/2014/main" id="{4109F0E1-3A79-4474-A29C-4E56CE9CEAFF}"/>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584;p146">
                  <a:extLst>
                    <a:ext uri="{FF2B5EF4-FFF2-40B4-BE49-F238E27FC236}">
                      <a16:creationId xmlns:a16="http://schemas.microsoft.com/office/drawing/2014/main" id="{923F4AF0-8CF4-4EBD-BBAB-271D1EB938DD}"/>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585;p146">
                  <a:extLst>
                    <a:ext uri="{FF2B5EF4-FFF2-40B4-BE49-F238E27FC236}">
                      <a16:creationId xmlns:a16="http://schemas.microsoft.com/office/drawing/2014/main" id="{B49D03D6-AEB4-49CC-A636-FB0C326414C2}"/>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586;p146">
                  <a:extLst>
                    <a:ext uri="{FF2B5EF4-FFF2-40B4-BE49-F238E27FC236}">
                      <a16:creationId xmlns:a16="http://schemas.microsoft.com/office/drawing/2014/main" id="{67688BFF-D5A3-464D-86C8-8BC6242BA19F}"/>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587;p146">
                  <a:extLst>
                    <a:ext uri="{FF2B5EF4-FFF2-40B4-BE49-F238E27FC236}">
                      <a16:creationId xmlns:a16="http://schemas.microsoft.com/office/drawing/2014/main" id="{6B8F26F7-F798-4086-8BE2-6B9EB987E3C7}"/>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588;p146">
                  <a:extLst>
                    <a:ext uri="{FF2B5EF4-FFF2-40B4-BE49-F238E27FC236}">
                      <a16:creationId xmlns:a16="http://schemas.microsoft.com/office/drawing/2014/main" id="{8E9ED7B8-2D40-4CFC-A650-76C87B88B906}"/>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589;p146">
                  <a:extLst>
                    <a:ext uri="{FF2B5EF4-FFF2-40B4-BE49-F238E27FC236}">
                      <a16:creationId xmlns:a16="http://schemas.microsoft.com/office/drawing/2014/main" id="{404CF3A3-2C8B-44F6-B081-CDC926AB7207}"/>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590;p146">
                  <a:extLst>
                    <a:ext uri="{FF2B5EF4-FFF2-40B4-BE49-F238E27FC236}">
                      <a16:creationId xmlns:a16="http://schemas.microsoft.com/office/drawing/2014/main" id="{AA716707-6303-45BE-86B3-454573825D81}"/>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591;p146">
                  <a:extLst>
                    <a:ext uri="{FF2B5EF4-FFF2-40B4-BE49-F238E27FC236}">
                      <a16:creationId xmlns:a16="http://schemas.microsoft.com/office/drawing/2014/main" id="{14C20FF4-2119-4DCF-AEB5-643114429003}"/>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592;p146">
                  <a:extLst>
                    <a:ext uri="{FF2B5EF4-FFF2-40B4-BE49-F238E27FC236}">
                      <a16:creationId xmlns:a16="http://schemas.microsoft.com/office/drawing/2014/main" id="{443B6D02-C972-4368-A2CE-3FB298CED50F}"/>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593;p146">
                  <a:extLst>
                    <a:ext uri="{FF2B5EF4-FFF2-40B4-BE49-F238E27FC236}">
                      <a16:creationId xmlns:a16="http://schemas.microsoft.com/office/drawing/2014/main" id="{7430F402-1F60-4CCD-845E-5A2F4866F6BF}"/>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594;p146">
                  <a:extLst>
                    <a:ext uri="{FF2B5EF4-FFF2-40B4-BE49-F238E27FC236}">
                      <a16:creationId xmlns:a16="http://schemas.microsoft.com/office/drawing/2014/main" id="{E08335C2-3370-4513-83C9-B8EC695071AE}"/>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595;p146">
                  <a:extLst>
                    <a:ext uri="{FF2B5EF4-FFF2-40B4-BE49-F238E27FC236}">
                      <a16:creationId xmlns:a16="http://schemas.microsoft.com/office/drawing/2014/main" id="{6346E227-A74D-4F49-B994-397973E356BA}"/>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596;p146">
                  <a:extLst>
                    <a:ext uri="{FF2B5EF4-FFF2-40B4-BE49-F238E27FC236}">
                      <a16:creationId xmlns:a16="http://schemas.microsoft.com/office/drawing/2014/main" id="{65EDAAB6-6509-4E06-B30E-C9E008AD8AA8}"/>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597;p146">
                  <a:extLst>
                    <a:ext uri="{FF2B5EF4-FFF2-40B4-BE49-F238E27FC236}">
                      <a16:creationId xmlns:a16="http://schemas.microsoft.com/office/drawing/2014/main" id="{ABEA3D96-8FB2-4152-B963-CF6C7EFBBA99}"/>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598;p146">
                  <a:extLst>
                    <a:ext uri="{FF2B5EF4-FFF2-40B4-BE49-F238E27FC236}">
                      <a16:creationId xmlns:a16="http://schemas.microsoft.com/office/drawing/2014/main" id="{A0B88ACE-08E6-43F0-8C12-BF56ED7B6657}"/>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599;p146">
                  <a:extLst>
                    <a:ext uri="{FF2B5EF4-FFF2-40B4-BE49-F238E27FC236}">
                      <a16:creationId xmlns:a16="http://schemas.microsoft.com/office/drawing/2014/main" id="{02894F77-F366-46D8-8D40-86610B587044}"/>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600;p146">
                  <a:extLst>
                    <a:ext uri="{FF2B5EF4-FFF2-40B4-BE49-F238E27FC236}">
                      <a16:creationId xmlns:a16="http://schemas.microsoft.com/office/drawing/2014/main" id="{47101DA4-892F-493B-801C-34D15F6482D3}"/>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601;p146">
                  <a:extLst>
                    <a:ext uri="{FF2B5EF4-FFF2-40B4-BE49-F238E27FC236}">
                      <a16:creationId xmlns:a16="http://schemas.microsoft.com/office/drawing/2014/main" id="{92F95961-9794-4043-B20A-C0B0D7A9AE3D}"/>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602;p146">
                  <a:extLst>
                    <a:ext uri="{FF2B5EF4-FFF2-40B4-BE49-F238E27FC236}">
                      <a16:creationId xmlns:a16="http://schemas.microsoft.com/office/drawing/2014/main" id="{449676B2-EB06-46F7-B24A-2B653080A882}"/>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603;p146">
                  <a:extLst>
                    <a:ext uri="{FF2B5EF4-FFF2-40B4-BE49-F238E27FC236}">
                      <a16:creationId xmlns:a16="http://schemas.microsoft.com/office/drawing/2014/main" id="{0DD6B153-9157-48AB-80E3-DEF84F95F399}"/>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604;p146">
                  <a:extLst>
                    <a:ext uri="{FF2B5EF4-FFF2-40B4-BE49-F238E27FC236}">
                      <a16:creationId xmlns:a16="http://schemas.microsoft.com/office/drawing/2014/main" id="{36C8169D-E94D-4F5F-9424-AE5AD64E03FA}"/>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605;p146">
                  <a:extLst>
                    <a:ext uri="{FF2B5EF4-FFF2-40B4-BE49-F238E27FC236}">
                      <a16:creationId xmlns:a16="http://schemas.microsoft.com/office/drawing/2014/main" id="{D09114A5-19A7-400C-A9CA-28C8DA6D6C6E}"/>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606;p146">
                  <a:extLst>
                    <a:ext uri="{FF2B5EF4-FFF2-40B4-BE49-F238E27FC236}">
                      <a16:creationId xmlns:a16="http://schemas.microsoft.com/office/drawing/2014/main" id="{2C076907-F208-43D5-BE95-84160FFF9D0E}"/>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607;p146">
                  <a:extLst>
                    <a:ext uri="{FF2B5EF4-FFF2-40B4-BE49-F238E27FC236}">
                      <a16:creationId xmlns:a16="http://schemas.microsoft.com/office/drawing/2014/main" id="{290CFCD4-8F91-4217-B582-46518C47F3F8}"/>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608;p146">
                  <a:extLst>
                    <a:ext uri="{FF2B5EF4-FFF2-40B4-BE49-F238E27FC236}">
                      <a16:creationId xmlns:a16="http://schemas.microsoft.com/office/drawing/2014/main" id="{ED87FD8D-CA69-4DFC-B8E5-DF66F07D8AB1}"/>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609;p146">
                  <a:extLst>
                    <a:ext uri="{FF2B5EF4-FFF2-40B4-BE49-F238E27FC236}">
                      <a16:creationId xmlns:a16="http://schemas.microsoft.com/office/drawing/2014/main" id="{3B35F8DF-AED5-4241-B54C-F46F62A90D9D}"/>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610;p146">
                  <a:extLst>
                    <a:ext uri="{FF2B5EF4-FFF2-40B4-BE49-F238E27FC236}">
                      <a16:creationId xmlns:a16="http://schemas.microsoft.com/office/drawing/2014/main" id="{1EFB74BB-25BD-4B5D-BCF2-7AE8789294B0}"/>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611;p146">
                  <a:extLst>
                    <a:ext uri="{FF2B5EF4-FFF2-40B4-BE49-F238E27FC236}">
                      <a16:creationId xmlns:a16="http://schemas.microsoft.com/office/drawing/2014/main" id="{33AC557D-1956-4EAF-919C-49CADF327147}"/>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612;p146">
                  <a:extLst>
                    <a:ext uri="{FF2B5EF4-FFF2-40B4-BE49-F238E27FC236}">
                      <a16:creationId xmlns:a16="http://schemas.microsoft.com/office/drawing/2014/main" id="{67CC7B54-EC19-4E56-B08A-C853C85D7B4B}"/>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613;p146">
                  <a:extLst>
                    <a:ext uri="{FF2B5EF4-FFF2-40B4-BE49-F238E27FC236}">
                      <a16:creationId xmlns:a16="http://schemas.microsoft.com/office/drawing/2014/main" id="{94A7307A-DD21-4B73-893B-CD6AC9F9CEEE}"/>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614;p146">
                  <a:extLst>
                    <a:ext uri="{FF2B5EF4-FFF2-40B4-BE49-F238E27FC236}">
                      <a16:creationId xmlns:a16="http://schemas.microsoft.com/office/drawing/2014/main" id="{B58B1C3D-2431-4C1D-8174-97C57E9A7AFD}"/>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615;p146">
                  <a:extLst>
                    <a:ext uri="{FF2B5EF4-FFF2-40B4-BE49-F238E27FC236}">
                      <a16:creationId xmlns:a16="http://schemas.microsoft.com/office/drawing/2014/main" id="{0A022BA3-FA70-4E18-B2EC-2D9BB664BE59}"/>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616;p146">
                  <a:extLst>
                    <a:ext uri="{FF2B5EF4-FFF2-40B4-BE49-F238E27FC236}">
                      <a16:creationId xmlns:a16="http://schemas.microsoft.com/office/drawing/2014/main" id="{1CD15C51-FCBF-491D-9743-7875C27BF075}"/>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617;p146">
                  <a:extLst>
                    <a:ext uri="{FF2B5EF4-FFF2-40B4-BE49-F238E27FC236}">
                      <a16:creationId xmlns:a16="http://schemas.microsoft.com/office/drawing/2014/main" id="{10D98D5F-5026-4478-B59D-4910C306EA9E}"/>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618;p146">
                  <a:extLst>
                    <a:ext uri="{FF2B5EF4-FFF2-40B4-BE49-F238E27FC236}">
                      <a16:creationId xmlns:a16="http://schemas.microsoft.com/office/drawing/2014/main" id="{5CA40358-94EA-498C-B256-5DBD6B8E7FBE}"/>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619;p146">
                  <a:extLst>
                    <a:ext uri="{FF2B5EF4-FFF2-40B4-BE49-F238E27FC236}">
                      <a16:creationId xmlns:a16="http://schemas.microsoft.com/office/drawing/2014/main" id="{BBF4F8D5-2C38-491F-AE39-C4A46B3E5EA9}"/>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620;p146">
                  <a:extLst>
                    <a:ext uri="{FF2B5EF4-FFF2-40B4-BE49-F238E27FC236}">
                      <a16:creationId xmlns:a16="http://schemas.microsoft.com/office/drawing/2014/main" id="{9BB044CF-2795-479A-8A8E-AFC7CFBD838D}"/>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621;p146">
                  <a:extLst>
                    <a:ext uri="{FF2B5EF4-FFF2-40B4-BE49-F238E27FC236}">
                      <a16:creationId xmlns:a16="http://schemas.microsoft.com/office/drawing/2014/main" id="{5224583A-5D2E-401C-B587-CBEE27469386}"/>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622;p146">
                  <a:extLst>
                    <a:ext uri="{FF2B5EF4-FFF2-40B4-BE49-F238E27FC236}">
                      <a16:creationId xmlns:a16="http://schemas.microsoft.com/office/drawing/2014/main" id="{C8B81805-9E31-4304-BBCE-5EA0540BEF7C}"/>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623;p146">
                  <a:extLst>
                    <a:ext uri="{FF2B5EF4-FFF2-40B4-BE49-F238E27FC236}">
                      <a16:creationId xmlns:a16="http://schemas.microsoft.com/office/drawing/2014/main" id="{9FBCB9EE-9729-412B-B8E6-F9C3FE8D5303}"/>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624;p146">
                  <a:extLst>
                    <a:ext uri="{FF2B5EF4-FFF2-40B4-BE49-F238E27FC236}">
                      <a16:creationId xmlns:a16="http://schemas.microsoft.com/office/drawing/2014/main" id="{DA33086D-CB9D-414F-9E05-E7C0F9288A62}"/>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625;p146">
                  <a:extLst>
                    <a:ext uri="{FF2B5EF4-FFF2-40B4-BE49-F238E27FC236}">
                      <a16:creationId xmlns:a16="http://schemas.microsoft.com/office/drawing/2014/main" id="{B4C25FD4-C7D3-41F2-8CFF-92B9DF792886}"/>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626;p146">
                  <a:extLst>
                    <a:ext uri="{FF2B5EF4-FFF2-40B4-BE49-F238E27FC236}">
                      <a16:creationId xmlns:a16="http://schemas.microsoft.com/office/drawing/2014/main" id="{FE1B67CB-8E5E-4A9D-9042-20F3083E8150}"/>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627;p146">
                  <a:extLst>
                    <a:ext uri="{FF2B5EF4-FFF2-40B4-BE49-F238E27FC236}">
                      <a16:creationId xmlns:a16="http://schemas.microsoft.com/office/drawing/2014/main" id="{B010B11C-9B10-4BD0-8D8F-3544314B9DD0}"/>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628;p146">
                  <a:extLst>
                    <a:ext uri="{FF2B5EF4-FFF2-40B4-BE49-F238E27FC236}">
                      <a16:creationId xmlns:a16="http://schemas.microsoft.com/office/drawing/2014/main" id="{203AA848-ACF5-404B-A5E0-B81EA2065AAE}"/>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629;p146">
                  <a:extLst>
                    <a:ext uri="{FF2B5EF4-FFF2-40B4-BE49-F238E27FC236}">
                      <a16:creationId xmlns:a16="http://schemas.microsoft.com/office/drawing/2014/main" id="{0E5F494A-203E-46B7-981E-9BEBDC8F6F12}"/>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chemeClr val="tx2">
                      <a:lumMod val="40000"/>
                      <a:lumOff val="60000"/>
                    </a:scheme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5630;p146">
                <a:extLst>
                  <a:ext uri="{FF2B5EF4-FFF2-40B4-BE49-F238E27FC236}">
                    <a16:creationId xmlns:a16="http://schemas.microsoft.com/office/drawing/2014/main" id="{2717B8E5-B3A7-4DC3-A324-AB7A85319FD8}"/>
                  </a:ext>
                </a:extLst>
              </p:cNvPr>
              <p:cNvGrpSpPr/>
              <p:nvPr/>
            </p:nvGrpSpPr>
            <p:grpSpPr>
              <a:xfrm>
                <a:off x="4180904" y="4251758"/>
                <a:ext cx="37783" cy="32420"/>
                <a:chOff x="4180904" y="4251758"/>
                <a:chExt cx="37783" cy="32420"/>
              </a:xfrm>
            </p:grpSpPr>
            <p:sp>
              <p:nvSpPr>
                <p:cNvPr id="155" name="Google Shape;5631;p146">
                  <a:extLst>
                    <a:ext uri="{FF2B5EF4-FFF2-40B4-BE49-F238E27FC236}">
                      <a16:creationId xmlns:a16="http://schemas.microsoft.com/office/drawing/2014/main" id="{8FDCDA26-F8B3-44ED-A88C-C196155EC0CA}"/>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632;p146">
                  <a:extLst>
                    <a:ext uri="{FF2B5EF4-FFF2-40B4-BE49-F238E27FC236}">
                      <a16:creationId xmlns:a16="http://schemas.microsoft.com/office/drawing/2014/main" id="{3FB16CDA-BFE0-45DB-9FD5-43F0B791742E}"/>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5633;p146">
                <a:extLst>
                  <a:ext uri="{FF2B5EF4-FFF2-40B4-BE49-F238E27FC236}">
                    <a16:creationId xmlns:a16="http://schemas.microsoft.com/office/drawing/2014/main" id="{1FC5D478-0FDC-400E-B243-FDB8FEEDB032}"/>
                  </a:ext>
                </a:extLst>
              </p:cNvPr>
              <p:cNvGrpSpPr/>
              <p:nvPr/>
            </p:nvGrpSpPr>
            <p:grpSpPr>
              <a:xfrm>
                <a:off x="4201644" y="4081324"/>
                <a:ext cx="37783" cy="32364"/>
                <a:chOff x="4201644" y="4081324"/>
                <a:chExt cx="37783" cy="32364"/>
              </a:xfrm>
            </p:grpSpPr>
            <p:sp>
              <p:nvSpPr>
                <p:cNvPr id="153" name="Google Shape;5634;p146">
                  <a:extLst>
                    <a:ext uri="{FF2B5EF4-FFF2-40B4-BE49-F238E27FC236}">
                      <a16:creationId xmlns:a16="http://schemas.microsoft.com/office/drawing/2014/main" id="{6849C0F2-7A21-41B9-844D-A3359F3E73E2}"/>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635;p146">
                  <a:extLst>
                    <a:ext uri="{FF2B5EF4-FFF2-40B4-BE49-F238E27FC236}">
                      <a16:creationId xmlns:a16="http://schemas.microsoft.com/office/drawing/2014/main" id="{CA808173-4B5E-4AE9-BD01-D3E726FA6158}"/>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636;p146">
                <a:extLst>
                  <a:ext uri="{FF2B5EF4-FFF2-40B4-BE49-F238E27FC236}">
                    <a16:creationId xmlns:a16="http://schemas.microsoft.com/office/drawing/2014/main" id="{246F49CA-2577-48BE-BD68-C22155CF95DD}"/>
                  </a:ext>
                </a:extLst>
              </p:cNvPr>
              <p:cNvGrpSpPr/>
              <p:nvPr/>
            </p:nvGrpSpPr>
            <p:grpSpPr>
              <a:xfrm>
                <a:off x="4284416" y="3887428"/>
                <a:ext cx="37783" cy="32451"/>
                <a:chOff x="4284416" y="3887428"/>
                <a:chExt cx="37783" cy="32451"/>
              </a:xfrm>
            </p:grpSpPr>
            <p:sp>
              <p:nvSpPr>
                <p:cNvPr id="151" name="Google Shape;5637;p146">
                  <a:extLst>
                    <a:ext uri="{FF2B5EF4-FFF2-40B4-BE49-F238E27FC236}">
                      <a16:creationId xmlns:a16="http://schemas.microsoft.com/office/drawing/2014/main" id="{E0251CAC-2282-4FB9-A8DF-FEC689F4106E}"/>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638;p146">
                  <a:extLst>
                    <a:ext uri="{FF2B5EF4-FFF2-40B4-BE49-F238E27FC236}">
                      <a16:creationId xmlns:a16="http://schemas.microsoft.com/office/drawing/2014/main" id="{2791E7A9-6D75-4AD6-B7F8-8772178C3946}"/>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5639;p146">
                <a:extLst>
                  <a:ext uri="{FF2B5EF4-FFF2-40B4-BE49-F238E27FC236}">
                    <a16:creationId xmlns:a16="http://schemas.microsoft.com/office/drawing/2014/main" id="{550237FD-A8A2-4BA4-94D4-7F3F2FC226FE}"/>
                  </a:ext>
                </a:extLst>
              </p:cNvPr>
              <p:cNvGrpSpPr/>
              <p:nvPr/>
            </p:nvGrpSpPr>
            <p:grpSpPr>
              <a:xfrm>
                <a:off x="4223721" y="3860404"/>
                <a:ext cx="37870" cy="32364"/>
                <a:chOff x="4223721" y="3860404"/>
                <a:chExt cx="37870" cy="32364"/>
              </a:xfrm>
            </p:grpSpPr>
            <p:sp>
              <p:nvSpPr>
                <p:cNvPr id="149" name="Google Shape;5640;p146">
                  <a:extLst>
                    <a:ext uri="{FF2B5EF4-FFF2-40B4-BE49-F238E27FC236}">
                      <a16:creationId xmlns:a16="http://schemas.microsoft.com/office/drawing/2014/main" id="{08216974-ABE8-4E58-A48E-402DC6583F5D}"/>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641;p146">
                  <a:extLst>
                    <a:ext uri="{FF2B5EF4-FFF2-40B4-BE49-F238E27FC236}">
                      <a16:creationId xmlns:a16="http://schemas.microsoft.com/office/drawing/2014/main" id="{86B755BA-41AF-49C8-AAB1-C954B0D2C8AE}"/>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642;p146">
                <a:extLst>
                  <a:ext uri="{FF2B5EF4-FFF2-40B4-BE49-F238E27FC236}">
                    <a16:creationId xmlns:a16="http://schemas.microsoft.com/office/drawing/2014/main" id="{25FE9ED6-381E-45EB-963E-38BD30C34093}"/>
                  </a:ext>
                </a:extLst>
              </p:cNvPr>
              <p:cNvGrpSpPr/>
              <p:nvPr/>
            </p:nvGrpSpPr>
            <p:grpSpPr>
              <a:xfrm>
                <a:off x="4104889" y="3699242"/>
                <a:ext cx="37776" cy="32357"/>
                <a:chOff x="4104889" y="3699242"/>
                <a:chExt cx="37776" cy="32357"/>
              </a:xfrm>
            </p:grpSpPr>
            <p:sp>
              <p:nvSpPr>
                <p:cNvPr id="147" name="Google Shape;5643;p146">
                  <a:extLst>
                    <a:ext uri="{FF2B5EF4-FFF2-40B4-BE49-F238E27FC236}">
                      <a16:creationId xmlns:a16="http://schemas.microsoft.com/office/drawing/2014/main" id="{D63C5D84-E969-4602-B0F5-9808AECE2B6E}"/>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644;p146">
                  <a:extLst>
                    <a:ext uri="{FF2B5EF4-FFF2-40B4-BE49-F238E27FC236}">
                      <a16:creationId xmlns:a16="http://schemas.microsoft.com/office/drawing/2014/main" id="{11D88800-4937-4DF5-B318-5EAE38544E22}"/>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5645;p146">
                <a:extLst>
                  <a:ext uri="{FF2B5EF4-FFF2-40B4-BE49-F238E27FC236}">
                    <a16:creationId xmlns:a16="http://schemas.microsoft.com/office/drawing/2014/main" id="{8D01CEF7-91E0-44F8-902D-CF0E5645DEBE}"/>
                  </a:ext>
                </a:extLst>
              </p:cNvPr>
              <p:cNvGrpSpPr/>
              <p:nvPr/>
            </p:nvGrpSpPr>
            <p:grpSpPr>
              <a:xfrm>
                <a:off x="4143608" y="3475121"/>
                <a:ext cx="37878" cy="32420"/>
                <a:chOff x="4143608" y="3475121"/>
                <a:chExt cx="37878" cy="32420"/>
              </a:xfrm>
            </p:grpSpPr>
            <p:sp>
              <p:nvSpPr>
                <p:cNvPr id="145" name="Google Shape;5646;p146">
                  <a:extLst>
                    <a:ext uri="{FF2B5EF4-FFF2-40B4-BE49-F238E27FC236}">
                      <a16:creationId xmlns:a16="http://schemas.microsoft.com/office/drawing/2014/main" id="{3F6FC98D-2C72-4377-8410-DC7CB60848D9}"/>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647;p146">
                  <a:extLst>
                    <a:ext uri="{FF2B5EF4-FFF2-40B4-BE49-F238E27FC236}">
                      <a16:creationId xmlns:a16="http://schemas.microsoft.com/office/drawing/2014/main" id="{027644EA-A267-4A6E-8625-79CB9D59DB34}"/>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648;p146">
                <a:extLst>
                  <a:ext uri="{FF2B5EF4-FFF2-40B4-BE49-F238E27FC236}">
                    <a16:creationId xmlns:a16="http://schemas.microsoft.com/office/drawing/2014/main" id="{514E64C6-AB2D-44DE-A515-8ABDC7006B5E}"/>
                  </a:ext>
                </a:extLst>
              </p:cNvPr>
              <p:cNvGrpSpPr/>
              <p:nvPr/>
            </p:nvGrpSpPr>
            <p:grpSpPr>
              <a:xfrm>
                <a:off x="4217248" y="3570893"/>
                <a:ext cx="37776" cy="32364"/>
                <a:chOff x="4217248" y="3570893"/>
                <a:chExt cx="37776" cy="32364"/>
              </a:xfrm>
            </p:grpSpPr>
            <p:sp>
              <p:nvSpPr>
                <p:cNvPr id="143" name="Google Shape;5649;p146">
                  <a:extLst>
                    <a:ext uri="{FF2B5EF4-FFF2-40B4-BE49-F238E27FC236}">
                      <a16:creationId xmlns:a16="http://schemas.microsoft.com/office/drawing/2014/main" id="{A4633EC1-F2E5-4CF1-BD3B-F38D2F455DBD}"/>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50;p146">
                  <a:extLst>
                    <a:ext uri="{FF2B5EF4-FFF2-40B4-BE49-F238E27FC236}">
                      <a16:creationId xmlns:a16="http://schemas.microsoft.com/office/drawing/2014/main" id="{7A732196-0764-4905-8E82-42EC2537CA5F}"/>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5651;p146">
                <a:extLst>
                  <a:ext uri="{FF2B5EF4-FFF2-40B4-BE49-F238E27FC236}">
                    <a16:creationId xmlns:a16="http://schemas.microsoft.com/office/drawing/2014/main" id="{C54B3556-1028-4F8F-9CEB-AF4184BE0736}"/>
                  </a:ext>
                </a:extLst>
              </p:cNvPr>
              <p:cNvGrpSpPr/>
              <p:nvPr/>
            </p:nvGrpSpPr>
            <p:grpSpPr>
              <a:xfrm>
                <a:off x="4255307" y="3431612"/>
                <a:ext cx="37776" cy="32451"/>
                <a:chOff x="4255307" y="3431612"/>
                <a:chExt cx="37776" cy="32451"/>
              </a:xfrm>
            </p:grpSpPr>
            <p:sp>
              <p:nvSpPr>
                <p:cNvPr id="141" name="Google Shape;5652;p146">
                  <a:extLst>
                    <a:ext uri="{FF2B5EF4-FFF2-40B4-BE49-F238E27FC236}">
                      <a16:creationId xmlns:a16="http://schemas.microsoft.com/office/drawing/2014/main" id="{D65D3C71-0E9C-472F-8ED2-54D7A5B1504E}"/>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53;p146">
                  <a:extLst>
                    <a:ext uri="{FF2B5EF4-FFF2-40B4-BE49-F238E27FC236}">
                      <a16:creationId xmlns:a16="http://schemas.microsoft.com/office/drawing/2014/main" id="{4E923027-9397-45F0-9522-0B570D74ED41}"/>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5654;p146">
                <a:extLst>
                  <a:ext uri="{FF2B5EF4-FFF2-40B4-BE49-F238E27FC236}">
                    <a16:creationId xmlns:a16="http://schemas.microsoft.com/office/drawing/2014/main" id="{164CE6F2-380C-4D1A-AC5C-A4E85E2CC62A}"/>
                  </a:ext>
                </a:extLst>
              </p:cNvPr>
              <p:cNvGrpSpPr/>
              <p:nvPr/>
            </p:nvGrpSpPr>
            <p:grpSpPr>
              <a:xfrm>
                <a:off x="3853052" y="3577398"/>
                <a:ext cx="37776" cy="32420"/>
                <a:chOff x="3853052" y="3577398"/>
                <a:chExt cx="37776" cy="32420"/>
              </a:xfrm>
            </p:grpSpPr>
            <p:sp>
              <p:nvSpPr>
                <p:cNvPr id="139" name="Google Shape;5655;p146">
                  <a:extLst>
                    <a:ext uri="{FF2B5EF4-FFF2-40B4-BE49-F238E27FC236}">
                      <a16:creationId xmlns:a16="http://schemas.microsoft.com/office/drawing/2014/main" id="{F5E9573E-A0F4-485A-9001-2B2C197BDA50}"/>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56;p146">
                  <a:extLst>
                    <a:ext uri="{FF2B5EF4-FFF2-40B4-BE49-F238E27FC236}">
                      <a16:creationId xmlns:a16="http://schemas.microsoft.com/office/drawing/2014/main" id="{8B4D019B-DEA4-408C-87C2-6B2E0F4B1524}"/>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5657;p146">
                <a:extLst>
                  <a:ext uri="{FF2B5EF4-FFF2-40B4-BE49-F238E27FC236}">
                    <a16:creationId xmlns:a16="http://schemas.microsoft.com/office/drawing/2014/main" id="{D4C0B0E0-09DA-4826-A875-C43071694AE1}"/>
                  </a:ext>
                </a:extLst>
              </p:cNvPr>
              <p:cNvGrpSpPr/>
              <p:nvPr/>
            </p:nvGrpSpPr>
            <p:grpSpPr>
              <a:xfrm>
                <a:off x="4039908" y="3412107"/>
                <a:ext cx="37776" cy="32357"/>
                <a:chOff x="4039908" y="3412107"/>
                <a:chExt cx="37776" cy="32357"/>
              </a:xfrm>
            </p:grpSpPr>
            <p:sp>
              <p:nvSpPr>
                <p:cNvPr id="137" name="Google Shape;5658;p146">
                  <a:extLst>
                    <a:ext uri="{FF2B5EF4-FFF2-40B4-BE49-F238E27FC236}">
                      <a16:creationId xmlns:a16="http://schemas.microsoft.com/office/drawing/2014/main" id="{86FCC8FA-BFFC-4556-9859-E1A2E69239B5}"/>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659;p146">
                  <a:extLst>
                    <a:ext uri="{FF2B5EF4-FFF2-40B4-BE49-F238E27FC236}">
                      <a16:creationId xmlns:a16="http://schemas.microsoft.com/office/drawing/2014/main" id="{93871613-86CB-415B-8F38-4852EABD1E8D}"/>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5660;p146">
                <a:extLst>
                  <a:ext uri="{FF2B5EF4-FFF2-40B4-BE49-F238E27FC236}">
                    <a16:creationId xmlns:a16="http://schemas.microsoft.com/office/drawing/2014/main" id="{F20197AC-3C7D-401E-B625-9E9C1DF657DD}"/>
                  </a:ext>
                </a:extLst>
              </p:cNvPr>
              <p:cNvGrpSpPr/>
              <p:nvPr/>
            </p:nvGrpSpPr>
            <p:grpSpPr>
              <a:xfrm>
                <a:off x="4017360" y="3342061"/>
                <a:ext cx="37870" cy="32380"/>
                <a:chOff x="4017360" y="3342061"/>
                <a:chExt cx="37870" cy="32380"/>
              </a:xfrm>
            </p:grpSpPr>
            <p:sp>
              <p:nvSpPr>
                <p:cNvPr id="135" name="Google Shape;5661;p146">
                  <a:extLst>
                    <a:ext uri="{FF2B5EF4-FFF2-40B4-BE49-F238E27FC236}">
                      <a16:creationId xmlns:a16="http://schemas.microsoft.com/office/drawing/2014/main" id="{EAE0701D-4AA7-49EC-B6A8-067725F025E6}"/>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62;p146">
                  <a:extLst>
                    <a:ext uri="{FF2B5EF4-FFF2-40B4-BE49-F238E27FC236}">
                      <a16:creationId xmlns:a16="http://schemas.microsoft.com/office/drawing/2014/main" id="{C3D8AF48-0601-4A15-890C-C13643CDF9B6}"/>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5663;p146">
                <a:extLst>
                  <a:ext uri="{FF2B5EF4-FFF2-40B4-BE49-F238E27FC236}">
                    <a16:creationId xmlns:a16="http://schemas.microsoft.com/office/drawing/2014/main" id="{E45A0A9D-0796-4F70-B091-498CB47201A1}"/>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64;p146">
                <a:extLst>
                  <a:ext uri="{FF2B5EF4-FFF2-40B4-BE49-F238E27FC236}">
                    <a16:creationId xmlns:a16="http://schemas.microsoft.com/office/drawing/2014/main" id="{9CB6F1DA-D847-46F9-9B0A-34DBF6C77B26}"/>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5665;p146">
                <a:extLst>
                  <a:ext uri="{FF2B5EF4-FFF2-40B4-BE49-F238E27FC236}">
                    <a16:creationId xmlns:a16="http://schemas.microsoft.com/office/drawing/2014/main" id="{EA17731C-EEF7-476C-A8D2-73585861F83E}"/>
                  </a:ext>
                </a:extLst>
              </p:cNvPr>
              <p:cNvGrpSpPr/>
              <p:nvPr/>
            </p:nvGrpSpPr>
            <p:grpSpPr>
              <a:xfrm>
                <a:off x="3750870" y="3418650"/>
                <a:ext cx="37776" cy="32380"/>
                <a:chOff x="3750870" y="3418650"/>
                <a:chExt cx="37776" cy="32380"/>
              </a:xfrm>
            </p:grpSpPr>
            <p:sp>
              <p:nvSpPr>
                <p:cNvPr id="133" name="Google Shape;5666;p146">
                  <a:extLst>
                    <a:ext uri="{FF2B5EF4-FFF2-40B4-BE49-F238E27FC236}">
                      <a16:creationId xmlns:a16="http://schemas.microsoft.com/office/drawing/2014/main" id="{E109A8A8-C0ED-4D1A-9D52-A788423FE2D9}"/>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67;p146">
                  <a:extLst>
                    <a:ext uri="{FF2B5EF4-FFF2-40B4-BE49-F238E27FC236}">
                      <a16:creationId xmlns:a16="http://schemas.microsoft.com/office/drawing/2014/main" id="{63DC5DFF-1741-47C2-B421-FAAB7C14C880}"/>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5668;p146">
                <a:extLst>
                  <a:ext uri="{FF2B5EF4-FFF2-40B4-BE49-F238E27FC236}">
                    <a16:creationId xmlns:a16="http://schemas.microsoft.com/office/drawing/2014/main" id="{9521ABAF-5D1A-4D7B-AD95-D0588E5519D1}"/>
                  </a:ext>
                </a:extLst>
              </p:cNvPr>
              <p:cNvGrpSpPr/>
              <p:nvPr/>
            </p:nvGrpSpPr>
            <p:grpSpPr>
              <a:xfrm>
                <a:off x="3632509" y="3274438"/>
                <a:ext cx="37783" cy="32357"/>
                <a:chOff x="3632509" y="3274438"/>
                <a:chExt cx="37783" cy="32357"/>
              </a:xfrm>
            </p:grpSpPr>
            <p:sp>
              <p:nvSpPr>
                <p:cNvPr id="131" name="Google Shape;5669;p146">
                  <a:extLst>
                    <a:ext uri="{FF2B5EF4-FFF2-40B4-BE49-F238E27FC236}">
                      <a16:creationId xmlns:a16="http://schemas.microsoft.com/office/drawing/2014/main" id="{C6E7DDE2-63E4-479E-805C-21AA090CD4F8}"/>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70;p146">
                  <a:extLst>
                    <a:ext uri="{FF2B5EF4-FFF2-40B4-BE49-F238E27FC236}">
                      <a16:creationId xmlns:a16="http://schemas.microsoft.com/office/drawing/2014/main" id="{D0F52249-706D-44EE-9593-24E557322F02}"/>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5671;p146">
                <a:extLst>
                  <a:ext uri="{FF2B5EF4-FFF2-40B4-BE49-F238E27FC236}">
                    <a16:creationId xmlns:a16="http://schemas.microsoft.com/office/drawing/2014/main" id="{D47ABDD2-E40B-494F-A824-2F44BCEAD91B}"/>
                  </a:ext>
                </a:extLst>
              </p:cNvPr>
              <p:cNvGrpSpPr/>
              <p:nvPr/>
            </p:nvGrpSpPr>
            <p:grpSpPr>
              <a:xfrm>
                <a:off x="3906424" y="3297561"/>
                <a:ext cx="37776" cy="32451"/>
                <a:chOff x="3906424" y="3297561"/>
                <a:chExt cx="37776" cy="32451"/>
              </a:xfrm>
            </p:grpSpPr>
            <p:sp>
              <p:nvSpPr>
                <p:cNvPr id="129" name="Google Shape;5672;p146">
                  <a:extLst>
                    <a:ext uri="{FF2B5EF4-FFF2-40B4-BE49-F238E27FC236}">
                      <a16:creationId xmlns:a16="http://schemas.microsoft.com/office/drawing/2014/main" id="{34736C99-B130-4461-8420-33B78F6D2836}"/>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73;p146">
                  <a:extLst>
                    <a:ext uri="{FF2B5EF4-FFF2-40B4-BE49-F238E27FC236}">
                      <a16:creationId xmlns:a16="http://schemas.microsoft.com/office/drawing/2014/main" id="{8599612E-664F-49C9-8749-364313548BE5}"/>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5674;p146">
                <a:extLst>
                  <a:ext uri="{FF2B5EF4-FFF2-40B4-BE49-F238E27FC236}">
                    <a16:creationId xmlns:a16="http://schemas.microsoft.com/office/drawing/2014/main" id="{A808B3F4-30B5-4A19-BE14-E69CE3880DD5}"/>
                  </a:ext>
                </a:extLst>
              </p:cNvPr>
              <p:cNvGrpSpPr/>
              <p:nvPr/>
            </p:nvGrpSpPr>
            <p:grpSpPr>
              <a:xfrm>
                <a:off x="3866084" y="3412107"/>
                <a:ext cx="37776" cy="32357"/>
                <a:chOff x="3866084" y="3412107"/>
                <a:chExt cx="37776" cy="32357"/>
              </a:xfrm>
            </p:grpSpPr>
            <p:sp>
              <p:nvSpPr>
                <p:cNvPr id="127" name="Google Shape;5675;p146">
                  <a:extLst>
                    <a:ext uri="{FF2B5EF4-FFF2-40B4-BE49-F238E27FC236}">
                      <a16:creationId xmlns:a16="http://schemas.microsoft.com/office/drawing/2014/main" id="{C8397161-C6DF-4631-BC1B-A017F05EF1FE}"/>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76;p146">
                  <a:extLst>
                    <a:ext uri="{FF2B5EF4-FFF2-40B4-BE49-F238E27FC236}">
                      <a16:creationId xmlns:a16="http://schemas.microsoft.com/office/drawing/2014/main" id="{C7CC3D5C-CF2A-44BE-AFFD-64F1D6401396}"/>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5677;p146">
                <a:extLst>
                  <a:ext uri="{FF2B5EF4-FFF2-40B4-BE49-F238E27FC236}">
                    <a16:creationId xmlns:a16="http://schemas.microsoft.com/office/drawing/2014/main" id="{3711D8A5-D7FF-42A0-B3B4-DEC24EE0A94E}"/>
                  </a:ext>
                </a:extLst>
              </p:cNvPr>
              <p:cNvGrpSpPr/>
              <p:nvPr/>
            </p:nvGrpSpPr>
            <p:grpSpPr>
              <a:xfrm>
                <a:off x="4023919" y="3766409"/>
                <a:ext cx="37783" cy="32357"/>
                <a:chOff x="4023919" y="3766409"/>
                <a:chExt cx="37783" cy="32357"/>
              </a:xfrm>
            </p:grpSpPr>
            <p:sp>
              <p:nvSpPr>
                <p:cNvPr id="125" name="Google Shape;5678;p146">
                  <a:extLst>
                    <a:ext uri="{FF2B5EF4-FFF2-40B4-BE49-F238E27FC236}">
                      <a16:creationId xmlns:a16="http://schemas.microsoft.com/office/drawing/2014/main" id="{EC1A6612-0940-4EC6-A44C-645AACB6B5DE}"/>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79;p146">
                  <a:extLst>
                    <a:ext uri="{FF2B5EF4-FFF2-40B4-BE49-F238E27FC236}">
                      <a16:creationId xmlns:a16="http://schemas.microsoft.com/office/drawing/2014/main" id="{91388DA3-2A3A-4905-A95E-2C40DFEDF2E9}"/>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5680;p146">
                <a:extLst>
                  <a:ext uri="{FF2B5EF4-FFF2-40B4-BE49-F238E27FC236}">
                    <a16:creationId xmlns:a16="http://schemas.microsoft.com/office/drawing/2014/main" id="{38DC4CD6-A051-4316-A956-5EEAE24F770D}"/>
                  </a:ext>
                </a:extLst>
              </p:cNvPr>
              <p:cNvGrpSpPr/>
              <p:nvPr/>
            </p:nvGrpSpPr>
            <p:grpSpPr>
              <a:xfrm>
                <a:off x="3973882" y="3779449"/>
                <a:ext cx="37776" cy="32357"/>
                <a:chOff x="3973882" y="3779449"/>
                <a:chExt cx="37776" cy="32357"/>
              </a:xfrm>
            </p:grpSpPr>
            <p:sp>
              <p:nvSpPr>
                <p:cNvPr id="123" name="Google Shape;5681;p146">
                  <a:extLst>
                    <a:ext uri="{FF2B5EF4-FFF2-40B4-BE49-F238E27FC236}">
                      <a16:creationId xmlns:a16="http://schemas.microsoft.com/office/drawing/2014/main" id="{A99DE3CF-85F3-48A4-B7A1-1C3B2828D30C}"/>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82;p146">
                  <a:extLst>
                    <a:ext uri="{FF2B5EF4-FFF2-40B4-BE49-F238E27FC236}">
                      <a16:creationId xmlns:a16="http://schemas.microsoft.com/office/drawing/2014/main" id="{B81F81F4-3234-4CA8-A926-ACBB1F44F007}"/>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683;p146">
                <a:extLst>
                  <a:ext uri="{FF2B5EF4-FFF2-40B4-BE49-F238E27FC236}">
                    <a16:creationId xmlns:a16="http://schemas.microsoft.com/office/drawing/2014/main" id="{B5598E22-E7C4-4FF3-BAC5-70152E809547}"/>
                  </a:ext>
                </a:extLst>
              </p:cNvPr>
              <p:cNvGrpSpPr/>
              <p:nvPr/>
            </p:nvGrpSpPr>
            <p:grpSpPr>
              <a:xfrm>
                <a:off x="4073398" y="3838028"/>
                <a:ext cx="37776" cy="32380"/>
                <a:chOff x="4073398" y="3838028"/>
                <a:chExt cx="37776" cy="32380"/>
              </a:xfrm>
            </p:grpSpPr>
            <p:sp>
              <p:nvSpPr>
                <p:cNvPr id="121" name="Google Shape;5684;p146">
                  <a:extLst>
                    <a:ext uri="{FF2B5EF4-FFF2-40B4-BE49-F238E27FC236}">
                      <a16:creationId xmlns:a16="http://schemas.microsoft.com/office/drawing/2014/main" id="{11795CCC-58E3-4FEA-9543-F222E28DACBC}"/>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85;p146">
                  <a:extLst>
                    <a:ext uri="{FF2B5EF4-FFF2-40B4-BE49-F238E27FC236}">
                      <a16:creationId xmlns:a16="http://schemas.microsoft.com/office/drawing/2014/main" id="{1E2680FB-2261-46DF-A90E-8C731470C1DB}"/>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5686;p146">
                <a:extLst>
                  <a:ext uri="{FF2B5EF4-FFF2-40B4-BE49-F238E27FC236}">
                    <a16:creationId xmlns:a16="http://schemas.microsoft.com/office/drawing/2014/main" id="{B6999ACC-755E-4952-93FF-C47BCEC1710A}"/>
                  </a:ext>
                </a:extLst>
              </p:cNvPr>
              <p:cNvGrpSpPr/>
              <p:nvPr/>
            </p:nvGrpSpPr>
            <p:grpSpPr>
              <a:xfrm>
                <a:off x="4342672" y="4144496"/>
                <a:ext cx="37752" cy="32364"/>
                <a:chOff x="4342672" y="4144496"/>
                <a:chExt cx="37752" cy="32364"/>
              </a:xfrm>
            </p:grpSpPr>
            <p:sp>
              <p:nvSpPr>
                <p:cNvPr id="119" name="Google Shape;5687;p146">
                  <a:extLst>
                    <a:ext uri="{FF2B5EF4-FFF2-40B4-BE49-F238E27FC236}">
                      <a16:creationId xmlns:a16="http://schemas.microsoft.com/office/drawing/2014/main" id="{EEE9ED7A-FB27-4947-9F89-56C95A5ED437}"/>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88;p146">
                  <a:extLst>
                    <a:ext uri="{FF2B5EF4-FFF2-40B4-BE49-F238E27FC236}">
                      <a16:creationId xmlns:a16="http://schemas.microsoft.com/office/drawing/2014/main" id="{428D3A30-8706-4C72-9A39-E3B2F9204CCA}"/>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5689;p146">
                <a:extLst>
                  <a:ext uri="{FF2B5EF4-FFF2-40B4-BE49-F238E27FC236}">
                    <a16:creationId xmlns:a16="http://schemas.microsoft.com/office/drawing/2014/main" id="{1084C12A-C550-41D9-A092-1F7ADE411668}"/>
                  </a:ext>
                </a:extLst>
              </p:cNvPr>
              <p:cNvGrpSpPr/>
              <p:nvPr/>
            </p:nvGrpSpPr>
            <p:grpSpPr>
              <a:xfrm>
                <a:off x="4406386" y="4056872"/>
                <a:ext cx="37783" cy="32364"/>
                <a:chOff x="4406386" y="4056872"/>
                <a:chExt cx="37783" cy="32364"/>
              </a:xfrm>
            </p:grpSpPr>
            <p:sp>
              <p:nvSpPr>
                <p:cNvPr id="117" name="Google Shape;5690;p146">
                  <a:extLst>
                    <a:ext uri="{FF2B5EF4-FFF2-40B4-BE49-F238E27FC236}">
                      <a16:creationId xmlns:a16="http://schemas.microsoft.com/office/drawing/2014/main" id="{8A48F569-A9DE-49C7-AF11-5D15686609FC}"/>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91;p146">
                  <a:extLst>
                    <a:ext uri="{FF2B5EF4-FFF2-40B4-BE49-F238E27FC236}">
                      <a16:creationId xmlns:a16="http://schemas.microsoft.com/office/drawing/2014/main" id="{33DD45FF-BE14-400F-B1A5-B58464D98289}"/>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692;p146">
                <a:extLst>
                  <a:ext uri="{FF2B5EF4-FFF2-40B4-BE49-F238E27FC236}">
                    <a16:creationId xmlns:a16="http://schemas.microsoft.com/office/drawing/2014/main" id="{E7C2B7E5-E344-45DD-B391-648D6E550D82}"/>
                  </a:ext>
                </a:extLst>
              </p:cNvPr>
              <p:cNvGrpSpPr/>
              <p:nvPr/>
            </p:nvGrpSpPr>
            <p:grpSpPr>
              <a:xfrm>
                <a:off x="4284416" y="4245254"/>
                <a:ext cx="37783" cy="32357"/>
                <a:chOff x="4284416" y="4245254"/>
                <a:chExt cx="37783" cy="32357"/>
              </a:xfrm>
            </p:grpSpPr>
            <p:sp>
              <p:nvSpPr>
                <p:cNvPr id="115" name="Google Shape;5693;p146">
                  <a:extLst>
                    <a:ext uri="{FF2B5EF4-FFF2-40B4-BE49-F238E27FC236}">
                      <a16:creationId xmlns:a16="http://schemas.microsoft.com/office/drawing/2014/main" id="{917204D1-3271-4ADA-9FC8-685E0A347103}"/>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94;p146">
                  <a:extLst>
                    <a:ext uri="{FF2B5EF4-FFF2-40B4-BE49-F238E27FC236}">
                      <a16:creationId xmlns:a16="http://schemas.microsoft.com/office/drawing/2014/main" id="{9557E75C-9765-4344-BD1A-EFD1BDE1DAD7}"/>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5695;p146">
                <a:extLst>
                  <a:ext uri="{FF2B5EF4-FFF2-40B4-BE49-F238E27FC236}">
                    <a16:creationId xmlns:a16="http://schemas.microsoft.com/office/drawing/2014/main" id="{48C0FDC0-AF0E-4EA5-BD66-2728732E0B28}"/>
                  </a:ext>
                </a:extLst>
              </p:cNvPr>
              <p:cNvGrpSpPr/>
              <p:nvPr/>
            </p:nvGrpSpPr>
            <p:grpSpPr>
              <a:xfrm>
                <a:off x="4219057" y="4331258"/>
                <a:ext cx="37776" cy="32364"/>
                <a:chOff x="4219057" y="4331258"/>
                <a:chExt cx="37776" cy="32364"/>
              </a:xfrm>
            </p:grpSpPr>
            <p:sp>
              <p:nvSpPr>
                <p:cNvPr id="113" name="Google Shape;5696;p146">
                  <a:extLst>
                    <a:ext uri="{FF2B5EF4-FFF2-40B4-BE49-F238E27FC236}">
                      <a16:creationId xmlns:a16="http://schemas.microsoft.com/office/drawing/2014/main" id="{7782918E-FD8B-4A79-97FF-48F2460CB051}"/>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97;p146">
                  <a:extLst>
                    <a:ext uri="{FF2B5EF4-FFF2-40B4-BE49-F238E27FC236}">
                      <a16:creationId xmlns:a16="http://schemas.microsoft.com/office/drawing/2014/main" id="{D2B38EAF-1D8F-4B5F-8349-AABDD33AE4FD}"/>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5698;p146">
                <a:extLst>
                  <a:ext uri="{FF2B5EF4-FFF2-40B4-BE49-F238E27FC236}">
                    <a16:creationId xmlns:a16="http://schemas.microsoft.com/office/drawing/2014/main" id="{5D1456EF-40A6-4ED8-8F6B-DB9A393CF87C}"/>
                  </a:ext>
                </a:extLst>
              </p:cNvPr>
              <p:cNvGrpSpPr/>
              <p:nvPr/>
            </p:nvGrpSpPr>
            <p:grpSpPr>
              <a:xfrm>
                <a:off x="4204122" y="4141688"/>
                <a:ext cx="33497" cy="28699"/>
                <a:chOff x="4204122" y="4141688"/>
                <a:chExt cx="33497" cy="28699"/>
              </a:xfrm>
            </p:grpSpPr>
            <p:sp>
              <p:nvSpPr>
                <p:cNvPr id="111" name="Google Shape;5699;p146">
                  <a:extLst>
                    <a:ext uri="{FF2B5EF4-FFF2-40B4-BE49-F238E27FC236}">
                      <a16:creationId xmlns:a16="http://schemas.microsoft.com/office/drawing/2014/main" id="{A03BF07E-2A14-4D22-86F8-C501D9E8FC52}"/>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700;p146">
                  <a:extLst>
                    <a:ext uri="{FF2B5EF4-FFF2-40B4-BE49-F238E27FC236}">
                      <a16:creationId xmlns:a16="http://schemas.microsoft.com/office/drawing/2014/main" id="{36DED91A-3256-4C4E-889D-707CCC627260}"/>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5701;p146">
                <a:extLst>
                  <a:ext uri="{FF2B5EF4-FFF2-40B4-BE49-F238E27FC236}">
                    <a16:creationId xmlns:a16="http://schemas.microsoft.com/office/drawing/2014/main" id="{C6EA1271-5602-4732-BAF0-F53C88E37B9F}"/>
                  </a:ext>
                </a:extLst>
              </p:cNvPr>
              <p:cNvGrpSpPr/>
              <p:nvPr/>
            </p:nvGrpSpPr>
            <p:grpSpPr>
              <a:xfrm>
                <a:off x="4301546" y="4003869"/>
                <a:ext cx="38916" cy="33324"/>
                <a:chOff x="4301546" y="4003869"/>
                <a:chExt cx="38916" cy="33324"/>
              </a:xfrm>
            </p:grpSpPr>
            <p:sp>
              <p:nvSpPr>
                <p:cNvPr id="109" name="Google Shape;5702;p146">
                  <a:extLst>
                    <a:ext uri="{FF2B5EF4-FFF2-40B4-BE49-F238E27FC236}">
                      <a16:creationId xmlns:a16="http://schemas.microsoft.com/office/drawing/2014/main" id="{B3D57B73-175F-49AD-BE68-6CB79955BA69}"/>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703;p146">
                  <a:extLst>
                    <a:ext uri="{FF2B5EF4-FFF2-40B4-BE49-F238E27FC236}">
                      <a16:creationId xmlns:a16="http://schemas.microsoft.com/office/drawing/2014/main" id="{570347A9-BB9F-4BA6-A0C5-96615DE14F9D}"/>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704;p146">
                <a:extLst>
                  <a:ext uri="{FF2B5EF4-FFF2-40B4-BE49-F238E27FC236}">
                    <a16:creationId xmlns:a16="http://schemas.microsoft.com/office/drawing/2014/main" id="{FA43DBA7-9E71-4C47-8FE6-3CDE7DF07E26}"/>
                  </a:ext>
                </a:extLst>
              </p:cNvPr>
              <p:cNvGrpSpPr/>
              <p:nvPr/>
            </p:nvGrpSpPr>
            <p:grpSpPr>
              <a:xfrm>
                <a:off x="4210681" y="3924669"/>
                <a:ext cx="36549" cy="31366"/>
                <a:chOff x="4210681" y="3924669"/>
                <a:chExt cx="36549" cy="31366"/>
              </a:xfrm>
            </p:grpSpPr>
            <p:sp>
              <p:nvSpPr>
                <p:cNvPr id="107" name="Google Shape;5705;p146">
                  <a:extLst>
                    <a:ext uri="{FF2B5EF4-FFF2-40B4-BE49-F238E27FC236}">
                      <a16:creationId xmlns:a16="http://schemas.microsoft.com/office/drawing/2014/main" id="{723A19D2-2325-4FA1-B472-3C88F69FD3C9}"/>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706;p146">
                  <a:extLst>
                    <a:ext uri="{FF2B5EF4-FFF2-40B4-BE49-F238E27FC236}">
                      <a16:creationId xmlns:a16="http://schemas.microsoft.com/office/drawing/2014/main" id="{C238B145-9A7C-4CB0-9335-B1EFD1BD56C0}"/>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5707;p146">
                <a:extLst>
                  <a:ext uri="{FF2B5EF4-FFF2-40B4-BE49-F238E27FC236}">
                    <a16:creationId xmlns:a16="http://schemas.microsoft.com/office/drawing/2014/main" id="{E17A604C-3D26-4AB2-A152-9EB4BA595806}"/>
                  </a:ext>
                </a:extLst>
              </p:cNvPr>
              <p:cNvGrpSpPr/>
              <p:nvPr/>
            </p:nvGrpSpPr>
            <p:grpSpPr>
              <a:xfrm>
                <a:off x="3987771" y="3628874"/>
                <a:ext cx="31499" cy="26993"/>
                <a:chOff x="3987771" y="3628874"/>
                <a:chExt cx="31499" cy="26993"/>
              </a:xfrm>
            </p:grpSpPr>
            <p:sp>
              <p:nvSpPr>
                <p:cNvPr id="105" name="Google Shape;5708;p146">
                  <a:extLst>
                    <a:ext uri="{FF2B5EF4-FFF2-40B4-BE49-F238E27FC236}">
                      <a16:creationId xmlns:a16="http://schemas.microsoft.com/office/drawing/2014/main" id="{CFBE378A-8490-4C48-A05D-D4B8D949CF24}"/>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709;p146">
                  <a:extLst>
                    <a:ext uri="{FF2B5EF4-FFF2-40B4-BE49-F238E27FC236}">
                      <a16:creationId xmlns:a16="http://schemas.microsoft.com/office/drawing/2014/main" id="{FA4A534C-E1ED-49FA-A5E8-6F7D6FFE1302}"/>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5710;p146">
                <a:extLst>
                  <a:ext uri="{FF2B5EF4-FFF2-40B4-BE49-F238E27FC236}">
                    <a16:creationId xmlns:a16="http://schemas.microsoft.com/office/drawing/2014/main" id="{F1B92A96-DDC8-43D5-983D-16781C26D422}"/>
                  </a:ext>
                </a:extLst>
              </p:cNvPr>
              <p:cNvGrpSpPr/>
              <p:nvPr/>
            </p:nvGrpSpPr>
            <p:grpSpPr>
              <a:xfrm>
                <a:off x="4087382" y="3775674"/>
                <a:ext cx="31405" cy="26898"/>
                <a:chOff x="4087382" y="3775674"/>
                <a:chExt cx="31405" cy="26898"/>
              </a:xfrm>
            </p:grpSpPr>
            <p:sp>
              <p:nvSpPr>
                <p:cNvPr id="103" name="Google Shape;5711;p146">
                  <a:extLst>
                    <a:ext uri="{FF2B5EF4-FFF2-40B4-BE49-F238E27FC236}">
                      <a16:creationId xmlns:a16="http://schemas.microsoft.com/office/drawing/2014/main" id="{CE6209A2-2D0B-418E-BE7C-8ED9D427E46D}"/>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712;p146">
                  <a:extLst>
                    <a:ext uri="{FF2B5EF4-FFF2-40B4-BE49-F238E27FC236}">
                      <a16:creationId xmlns:a16="http://schemas.microsoft.com/office/drawing/2014/main" id="{0C369DD5-5E13-46D3-A9F0-662C423D8601}"/>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5713;p146">
                <a:extLst>
                  <a:ext uri="{FF2B5EF4-FFF2-40B4-BE49-F238E27FC236}">
                    <a16:creationId xmlns:a16="http://schemas.microsoft.com/office/drawing/2014/main" id="{AE31BE3E-4236-485D-A364-5FE8D22DD388}"/>
                  </a:ext>
                </a:extLst>
              </p:cNvPr>
              <p:cNvGrpSpPr/>
              <p:nvPr/>
            </p:nvGrpSpPr>
            <p:grpSpPr>
              <a:xfrm>
                <a:off x="4118873" y="3856637"/>
                <a:ext cx="31405" cy="26906"/>
                <a:chOff x="4118873" y="3856637"/>
                <a:chExt cx="31405" cy="26906"/>
              </a:xfrm>
            </p:grpSpPr>
            <p:sp>
              <p:nvSpPr>
                <p:cNvPr id="101" name="Google Shape;5714;p146">
                  <a:extLst>
                    <a:ext uri="{FF2B5EF4-FFF2-40B4-BE49-F238E27FC236}">
                      <a16:creationId xmlns:a16="http://schemas.microsoft.com/office/drawing/2014/main" id="{28C5D5A7-65C9-47CB-B954-317D920A0E39}"/>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715;p146">
                  <a:extLst>
                    <a:ext uri="{FF2B5EF4-FFF2-40B4-BE49-F238E27FC236}">
                      <a16:creationId xmlns:a16="http://schemas.microsoft.com/office/drawing/2014/main" id="{81DAA1F1-4809-41F6-96FD-AD506656ACC0}"/>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716;p146">
                <a:extLst>
                  <a:ext uri="{FF2B5EF4-FFF2-40B4-BE49-F238E27FC236}">
                    <a16:creationId xmlns:a16="http://schemas.microsoft.com/office/drawing/2014/main" id="{5F306D78-8F90-4BB2-B506-CBB85728F62D}"/>
                  </a:ext>
                </a:extLst>
              </p:cNvPr>
              <p:cNvGrpSpPr/>
              <p:nvPr/>
            </p:nvGrpSpPr>
            <p:grpSpPr>
              <a:xfrm>
                <a:off x="4168541" y="3639523"/>
                <a:ext cx="31499" cy="26906"/>
                <a:chOff x="4168541" y="3639523"/>
                <a:chExt cx="31499" cy="26906"/>
              </a:xfrm>
            </p:grpSpPr>
            <p:sp>
              <p:nvSpPr>
                <p:cNvPr id="99" name="Google Shape;5717;p146">
                  <a:extLst>
                    <a:ext uri="{FF2B5EF4-FFF2-40B4-BE49-F238E27FC236}">
                      <a16:creationId xmlns:a16="http://schemas.microsoft.com/office/drawing/2014/main" id="{561F33DE-5A5F-4A37-A7D4-0B0DBC55F101}"/>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718;p146">
                  <a:extLst>
                    <a:ext uri="{FF2B5EF4-FFF2-40B4-BE49-F238E27FC236}">
                      <a16:creationId xmlns:a16="http://schemas.microsoft.com/office/drawing/2014/main" id="{7325B654-A28E-49E0-B59A-5FC745587C50}"/>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719;p146">
                <a:extLst>
                  <a:ext uri="{FF2B5EF4-FFF2-40B4-BE49-F238E27FC236}">
                    <a16:creationId xmlns:a16="http://schemas.microsoft.com/office/drawing/2014/main" id="{DC71B2A2-20E7-4120-9FAA-0382132DA5D3}"/>
                  </a:ext>
                </a:extLst>
              </p:cNvPr>
              <p:cNvGrpSpPr/>
              <p:nvPr/>
            </p:nvGrpSpPr>
            <p:grpSpPr>
              <a:xfrm>
                <a:off x="3965789" y="3393545"/>
                <a:ext cx="31405" cy="26945"/>
                <a:chOff x="3965789" y="3393545"/>
                <a:chExt cx="31405" cy="26945"/>
              </a:xfrm>
            </p:grpSpPr>
            <p:sp>
              <p:nvSpPr>
                <p:cNvPr id="97" name="Google Shape;5720;p146">
                  <a:extLst>
                    <a:ext uri="{FF2B5EF4-FFF2-40B4-BE49-F238E27FC236}">
                      <a16:creationId xmlns:a16="http://schemas.microsoft.com/office/drawing/2014/main" id="{718B02C6-C420-464F-85D5-86CCCDB2B529}"/>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721;p146">
                  <a:extLst>
                    <a:ext uri="{FF2B5EF4-FFF2-40B4-BE49-F238E27FC236}">
                      <a16:creationId xmlns:a16="http://schemas.microsoft.com/office/drawing/2014/main" id="{9CDF1F08-11B2-4FBC-BDB2-6432E9F53D94}"/>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722;p146">
                <a:extLst>
                  <a:ext uri="{FF2B5EF4-FFF2-40B4-BE49-F238E27FC236}">
                    <a16:creationId xmlns:a16="http://schemas.microsoft.com/office/drawing/2014/main" id="{17575576-4ED9-4D2A-966E-9DF67C39B3E9}"/>
                  </a:ext>
                </a:extLst>
              </p:cNvPr>
              <p:cNvGrpSpPr/>
              <p:nvPr/>
            </p:nvGrpSpPr>
            <p:grpSpPr>
              <a:xfrm>
                <a:off x="3925166" y="3491008"/>
                <a:ext cx="31405" cy="27001"/>
                <a:chOff x="3925166" y="3491008"/>
                <a:chExt cx="31405" cy="27001"/>
              </a:xfrm>
            </p:grpSpPr>
            <p:sp>
              <p:nvSpPr>
                <p:cNvPr id="95" name="Google Shape;5723;p146">
                  <a:extLst>
                    <a:ext uri="{FF2B5EF4-FFF2-40B4-BE49-F238E27FC236}">
                      <a16:creationId xmlns:a16="http://schemas.microsoft.com/office/drawing/2014/main" id="{8F3B4F35-AC7A-4932-89F4-26AFE6734087}"/>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724;p146">
                  <a:extLst>
                    <a:ext uri="{FF2B5EF4-FFF2-40B4-BE49-F238E27FC236}">
                      <a16:creationId xmlns:a16="http://schemas.microsoft.com/office/drawing/2014/main" id="{9EF9F885-4FDD-4542-9BE8-ED528BCEB4CA}"/>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725;p146">
                <a:extLst>
                  <a:ext uri="{FF2B5EF4-FFF2-40B4-BE49-F238E27FC236}">
                    <a16:creationId xmlns:a16="http://schemas.microsoft.com/office/drawing/2014/main" id="{79C70DE0-6765-44BC-9B70-A87884F0F60B}"/>
                  </a:ext>
                </a:extLst>
              </p:cNvPr>
              <p:cNvGrpSpPr/>
              <p:nvPr/>
            </p:nvGrpSpPr>
            <p:grpSpPr>
              <a:xfrm>
                <a:off x="3682845" y="3340976"/>
                <a:ext cx="31397" cy="26898"/>
                <a:chOff x="3682845" y="3340976"/>
                <a:chExt cx="31397" cy="26898"/>
              </a:xfrm>
            </p:grpSpPr>
            <p:sp>
              <p:nvSpPr>
                <p:cNvPr id="93" name="Google Shape;5726;p146">
                  <a:extLst>
                    <a:ext uri="{FF2B5EF4-FFF2-40B4-BE49-F238E27FC236}">
                      <a16:creationId xmlns:a16="http://schemas.microsoft.com/office/drawing/2014/main" id="{5D89CFA8-CB61-459B-9655-337AB35844F8}"/>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727;p146">
                  <a:extLst>
                    <a:ext uri="{FF2B5EF4-FFF2-40B4-BE49-F238E27FC236}">
                      <a16:creationId xmlns:a16="http://schemas.microsoft.com/office/drawing/2014/main" id="{00B5238D-DBA5-499A-89FA-F09D70D10043}"/>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728;p146">
                <a:extLst>
                  <a:ext uri="{FF2B5EF4-FFF2-40B4-BE49-F238E27FC236}">
                    <a16:creationId xmlns:a16="http://schemas.microsoft.com/office/drawing/2014/main" id="{CCE6A360-7984-46E8-B6DF-52614DDDFCE0}"/>
                  </a:ext>
                </a:extLst>
              </p:cNvPr>
              <p:cNvGrpSpPr/>
              <p:nvPr/>
            </p:nvGrpSpPr>
            <p:grpSpPr>
              <a:xfrm>
                <a:off x="3795393" y="3353725"/>
                <a:ext cx="31499" cy="26993"/>
                <a:chOff x="3795393" y="3353725"/>
                <a:chExt cx="31499" cy="26993"/>
              </a:xfrm>
            </p:grpSpPr>
            <p:sp>
              <p:nvSpPr>
                <p:cNvPr id="91" name="Google Shape;5729;p146">
                  <a:extLst>
                    <a:ext uri="{FF2B5EF4-FFF2-40B4-BE49-F238E27FC236}">
                      <a16:creationId xmlns:a16="http://schemas.microsoft.com/office/drawing/2014/main" id="{4AA17FE7-A72B-440C-BEAE-F09AC739F866}"/>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730;p146">
                  <a:extLst>
                    <a:ext uri="{FF2B5EF4-FFF2-40B4-BE49-F238E27FC236}">
                      <a16:creationId xmlns:a16="http://schemas.microsoft.com/office/drawing/2014/main" id="{A82C151B-30DB-4043-AF78-7A720047220F}"/>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731;p146">
                <a:extLst>
                  <a:ext uri="{FF2B5EF4-FFF2-40B4-BE49-F238E27FC236}">
                    <a16:creationId xmlns:a16="http://schemas.microsoft.com/office/drawing/2014/main" id="{C2BA16C9-DD9E-4303-B337-4D50EB24B420}"/>
                  </a:ext>
                </a:extLst>
              </p:cNvPr>
              <p:cNvGrpSpPr/>
              <p:nvPr/>
            </p:nvGrpSpPr>
            <p:grpSpPr>
              <a:xfrm>
                <a:off x="4176909" y="4363221"/>
                <a:ext cx="38924" cy="33316"/>
                <a:chOff x="4176909" y="4363221"/>
                <a:chExt cx="38924" cy="33316"/>
              </a:xfrm>
            </p:grpSpPr>
            <p:sp>
              <p:nvSpPr>
                <p:cNvPr id="89" name="Google Shape;5732;p146">
                  <a:extLst>
                    <a:ext uri="{FF2B5EF4-FFF2-40B4-BE49-F238E27FC236}">
                      <a16:creationId xmlns:a16="http://schemas.microsoft.com/office/drawing/2014/main" id="{9BA4C357-E3B6-4379-ADF5-37DFBA81D90B}"/>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733;p146">
                  <a:extLst>
                    <a:ext uri="{FF2B5EF4-FFF2-40B4-BE49-F238E27FC236}">
                      <a16:creationId xmlns:a16="http://schemas.microsoft.com/office/drawing/2014/main" id="{C9D39FF3-BF7F-42BC-8C9E-5646E6125147}"/>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734;p146">
                <a:extLst>
                  <a:ext uri="{FF2B5EF4-FFF2-40B4-BE49-F238E27FC236}">
                    <a16:creationId xmlns:a16="http://schemas.microsoft.com/office/drawing/2014/main" id="{F4D03D6E-A3FA-4CA0-9866-DBEF3143A0E9}"/>
                  </a:ext>
                </a:extLst>
              </p:cNvPr>
              <p:cNvGrpSpPr/>
              <p:nvPr/>
            </p:nvGrpSpPr>
            <p:grpSpPr>
              <a:xfrm>
                <a:off x="4226191" y="4007660"/>
                <a:ext cx="33560" cy="28770"/>
                <a:chOff x="4226191" y="4007660"/>
                <a:chExt cx="33560" cy="28770"/>
              </a:xfrm>
            </p:grpSpPr>
            <p:sp>
              <p:nvSpPr>
                <p:cNvPr id="87" name="Google Shape;5735;p146">
                  <a:extLst>
                    <a:ext uri="{FF2B5EF4-FFF2-40B4-BE49-F238E27FC236}">
                      <a16:creationId xmlns:a16="http://schemas.microsoft.com/office/drawing/2014/main" id="{487B87EF-8DDC-4557-98DB-4DFE7B9B196A}"/>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736;p146">
                  <a:extLst>
                    <a:ext uri="{FF2B5EF4-FFF2-40B4-BE49-F238E27FC236}">
                      <a16:creationId xmlns:a16="http://schemas.microsoft.com/office/drawing/2014/main" id="{D292A471-E746-4C18-A8A1-4E2865765AE8}"/>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37;p146">
                <a:extLst>
                  <a:ext uri="{FF2B5EF4-FFF2-40B4-BE49-F238E27FC236}">
                    <a16:creationId xmlns:a16="http://schemas.microsoft.com/office/drawing/2014/main" id="{41DBC2A4-8E26-4AB4-94FE-5FDD65460E8A}"/>
                  </a:ext>
                </a:extLst>
              </p:cNvPr>
              <p:cNvGrpSpPr/>
              <p:nvPr/>
            </p:nvGrpSpPr>
            <p:grpSpPr>
              <a:xfrm>
                <a:off x="3597785" y="3377045"/>
                <a:ext cx="33591" cy="28699"/>
                <a:chOff x="3597785" y="3377045"/>
                <a:chExt cx="33591" cy="28699"/>
              </a:xfrm>
            </p:grpSpPr>
            <p:sp>
              <p:nvSpPr>
                <p:cNvPr id="85" name="Google Shape;5738;p146">
                  <a:extLst>
                    <a:ext uri="{FF2B5EF4-FFF2-40B4-BE49-F238E27FC236}">
                      <a16:creationId xmlns:a16="http://schemas.microsoft.com/office/drawing/2014/main" id="{0E9651A9-4A07-4063-9BD5-8ED0C07007CA}"/>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739;p146">
                  <a:extLst>
                    <a:ext uri="{FF2B5EF4-FFF2-40B4-BE49-F238E27FC236}">
                      <a16:creationId xmlns:a16="http://schemas.microsoft.com/office/drawing/2014/main" id="{7871CD87-1821-40D1-8379-F344699704F2}"/>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740;p146">
                <a:extLst>
                  <a:ext uri="{FF2B5EF4-FFF2-40B4-BE49-F238E27FC236}">
                    <a16:creationId xmlns:a16="http://schemas.microsoft.com/office/drawing/2014/main" id="{DC107D0B-C29D-4876-BA7D-D7F97EC4763C}"/>
                  </a:ext>
                </a:extLst>
              </p:cNvPr>
              <p:cNvGrpSpPr/>
              <p:nvPr/>
            </p:nvGrpSpPr>
            <p:grpSpPr>
              <a:xfrm>
                <a:off x="3887870" y="3669796"/>
                <a:ext cx="33591" cy="28692"/>
                <a:chOff x="3887870" y="3669796"/>
                <a:chExt cx="33591" cy="28692"/>
              </a:xfrm>
            </p:grpSpPr>
            <p:sp>
              <p:nvSpPr>
                <p:cNvPr id="83" name="Google Shape;5741;p146">
                  <a:extLst>
                    <a:ext uri="{FF2B5EF4-FFF2-40B4-BE49-F238E27FC236}">
                      <a16:creationId xmlns:a16="http://schemas.microsoft.com/office/drawing/2014/main" id="{8B8FE1D9-05F0-4AF4-9507-77960B037466}"/>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742;p146">
                  <a:extLst>
                    <a:ext uri="{FF2B5EF4-FFF2-40B4-BE49-F238E27FC236}">
                      <a16:creationId xmlns:a16="http://schemas.microsoft.com/office/drawing/2014/main" id="{7F67D7D3-AD63-4D66-A01F-7FA88209B296}"/>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743;p146">
                <a:extLst>
                  <a:ext uri="{FF2B5EF4-FFF2-40B4-BE49-F238E27FC236}">
                    <a16:creationId xmlns:a16="http://schemas.microsoft.com/office/drawing/2014/main" id="{BC6E551F-8C9E-4CC4-AB61-34A5913D7504}"/>
                  </a:ext>
                </a:extLst>
              </p:cNvPr>
              <p:cNvGrpSpPr/>
              <p:nvPr/>
            </p:nvGrpSpPr>
            <p:grpSpPr>
              <a:xfrm>
                <a:off x="3818320" y="3481625"/>
                <a:ext cx="33497" cy="28770"/>
                <a:chOff x="3818320" y="3481625"/>
                <a:chExt cx="33497" cy="28770"/>
              </a:xfrm>
            </p:grpSpPr>
            <p:sp>
              <p:nvSpPr>
                <p:cNvPr id="81" name="Google Shape;5744;p146">
                  <a:extLst>
                    <a:ext uri="{FF2B5EF4-FFF2-40B4-BE49-F238E27FC236}">
                      <a16:creationId xmlns:a16="http://schemas.microsoft.com/office/drawing/2014/main" id="{471F63A0-82EA-4551-AD84-DAD220C68473}"/>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745;p146">
                  <a:extLst>
                    <a:ext uri="{FF2B5EF4-FFF2-40B4-BE49-F238E27FC236}">
                      <a16:creationId xmlns:a16="http://schemas.microsoft.com/office/drawing/2014/main" id="{6C64B136-DB18-4A2B-990A-0EA1F3FF9408}"/>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5746;p146">
                <a:extLst>
                  <a:ext uri="{FF2B5EF4-FFF2-40B4-BE49-F238E27FC236}">
                    <a16:creationId xmlns:a16="http://schemas.microsoft.com/office/drawing/2014/main" id="{A3FB6212-0666-47EE-90A1-45763515F873}"/>
                  </a:ext>
                </a:extLst>
              </p:cNvPr>
              <p:cNvGrpSpPr/>
              <p:nvPr/>
            </p:nvGrpSpPr>
            <p:grpSpPr>
              <a:xfrm>
                <a:off x="4278139" y="4120948"/>
                <a:ext cx="37492" cy="32129"/>
                <a:chOff x="4278139" y="4120948"/>
                <a:chExt cx="37492" cy="32129"/>
              </a:xfrm>
            </p:grpSpPr>
            <p:sp>
              <p:nvSpPr>
                <p:cNvPr id="79" name="Google Shape;5747;p146">
                  <a:extLst>
                    <a:ext uri="{FF2B5EF4-FFF2-40B4-BE49-F238E27FC236}">
                      <a16:creationId xmlns:a16="http://schemas.microsoft.com/office/drawing/2014/main" id="{9973B194-C738-455A-927F-37F9C45455BB}"/>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748;p146">
                  <a:extLst>
                    <a:ext uri="{FF2B5EF4-FFF2-40B4-BE49-F238E27FC236}">
                      <a16:creationId xmlns:a16="http://schemas.microsoft.com/office/drawing/2014/main" id="{4AF2F6EE-675D-4743-B8B7-8E0B5B8A0B40}"/>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5749;p146">
                <a:extLst>
                  <a:ext uri="{FF2B5EF4-FFF2-40B4-BE49-F238E27FC236}">
                    <a16:creationId xmlns:a16="http://schemas.microsoft.com/office/drawing/2014/main" id="{6093757F-B2D9-498F-9C2D-59FD007CE658}"/>
                  </a:ext>
                </a:extLst>
              </p:cNvPr>
              <p:cNvGrpSpPr/>
              <p:nvPr/>
            </p:nvGrpSpPr>
            <p:grpSpPr>
              <a:xfrm>
                <a:off x="4419898" y="3977388"/>
                <a:ext cx="33497" cy="28692"/>
                <a:chOff x="4419898" y="3977388"/>
                <a:chExt cx="33497" cy="28692"/>
              </a:xfrm>
            </p:grpSpPr>
            <p:sp>
              <p:nvSpPr>
                <p:cNvPr id="77" name="Google Shape;5750;p146">
                  <a:extLst>
                    <a:ext uri="{FF2B5EF4-FFF2-40B4-BE49-F238E27FC236}">
                      <a16:creationId xmlns:a16="http://schemas.microsoft.com/office/drawing/2014/main" id="{C310DDD1-B062-4CD2-A43A-3CD8FFF50D75}"/>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751;p146">
                  <a:extLst>
                    <a:ext uri="{FF2B5EF4-FFF2-40B4-BE49-F238E27FC236}">
                      <a16:creationId xmlns:a16="http://schemas.microsoft.com/office/drawing/2014/main" id="{4B5891D2-6765-44D6-9950-0AC8FF51F4DA}"/>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5752;p146">
                <a:extLst>
                  <a:ext uri="{FF2B5EF4-FFF2-40B4-BE49-F238E27FC236}">
                    <a16:creationId xmlns:a16="http://schemas.microsoft.com/office/drawing/2014/main" id="{1F51D574-01D7-4295-9A9C-09174D59AB94}"/>
                  </a:ext>
                </a:extLst>
              </p:cNvPr>
              <p:cNvGrpSpPr/>
              <p:nvPr/>
            </p:nvGrpSpPr>
            <p:grpSpPr>
              <a:xfrm>
                <a:off x="4158930" y="4034684"/>
                <a:ext cx="33497" cy="28762"/>
                <a:chOff x="4158930" y="4034684"/>
                <a:chExt cx="33497" cy="28762"/>
              </a:xfrm>
            </p:grpSpPr>
            <p:sp>
              <p:nvSpPr>
                <p:cNvPr id="75" name="Google Shape;5753;p146">
                  <a:extLst>
                    <a:ext uri="{FF2B5EF4-FFF2-40B4-BE49-F238E27FC236}">
                      <a16:creationId xmlns:a16="http://schemas.microsoft.com/office/drawing/2014/main" id="{A885C79E-A559-4C60-B001-4A007FC3185A}"/>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754;p146">
                  <a:extLst>
                    <a:ext uri="{FF2B5EF4-FFF2-40B4-BE49-F238E27FC236}">
                      <a16:creationId xmlns:a16="http://schemas.microsoft.com/office/drawing/2014/main" id="{82ECC548-D783-4F9A-8446-A56C3F16C090}"/>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5755;p146">
                <a:extLst>
                  <a:ext uri="{FF2B5EF4-FFF2-40B4-BE49-F238E27FC236}">
                    <a16:creationId xmlns:a16="http://schemas.microsoft.com/office/drawing/2014/main" id="{9AD22DA0-05E9-460D-84BD-EA7093FA44B8}"/>
                  </a:ext>
                </a:extLst>
              </p:cNvPr>
              <p:cNvGrpSpPr/>
              <p:nvPr/>
            </p:nvGrpSpPr>
            <p:grpSpPr>
              <a:xfrm>
                <a:off x="4134949" y="3957049"/>
                <a:ext cx="33497" cy="28770"/>
                <a:chOff x="4134949" y="3957049"/>
                <a:chExt cx="33497" cy="28770"/>
              </a:xfrm>
            </p:grpSpPr>
            <p:sp>
              <p:nvSpPr>
                <p:cNvPr id="73" name="Google Shape;5756;p146">
                  <a:extLst>
                    <a:ext uri="{FF2B5EF4-FFF2-40B4-BE49-F238E27FC236}">
                      <a16:creationId xmlns:a16="http://schemas.microsoft.com/office/drawing/2014/main" id="{4E3738E3-2391-4FDE-97D3-208FFCFDD626}"/>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757;p146">
                  <a:extLst>
                    <a:ext uri="{FF2B5EF4-FFF2-40B4-BE49-F238E27FC236}">
                      <a16:creationId xmlns:a16="http://schemas.microsoft.com/office/drawing/2014/main" id="{B74E72BE-D861-4A34-BAB1-2C6760FD4FE6}"/>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5758;p146">
                <a:extLst>
                  <a:ext uri="{FF2B5EF4-FFF2-40B4-BE49-F238E27FC236}">
                    <a16:creationId xmlns:a16="http://schemas.microsoft.com/office/drawing/2014/main" id="{C1D5309D-E6CC-4D61-B873-B7AA9027F591}"/>
                  </a:ext>
                </a:extLst>
              </p:cNvPr>
              <p:cNvGrpSpPr/>
              <p:nvPr/>
            </p:nvGrpSpPr>
            <p:grpSpPr>
              <a:xfrm>
                <a:off x="4193653" y="4184403"/>
                <a:ext cx="43580" cy="37264"/>
                <a:chOff x="4193653" y="4184403"/>
                <a:chExt cx="43580" cy="37264"/>
              </a:xfrm>
            </p:grpSpPr>
            <p:sp>
              <p:nvSpPr>
                <p:cNvPr id="71" name="Google Shape;5759;p146">
                  <a:extLst>
                    <a:ext uri="{FF2B5EF4-FFF2-40B4-BE49-F238E27FC236}">
                      <a16:creationId xmlns:a16="http://schemas.microsoft.com/office/drawing/2014/main" id="{1CBF08E1-26D3-4ADC-BED5-066E44CB6B4D}"/>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760;p146">
                  <a:extLst>
                    <a:ext uri="{FF2B5EF4-FFF2-40B4-BE49-F238E27FC236}">
                      <a16:creationId xmlns:a16="http://schemas.microsoft.com/office/drawing/2014/main" id="{F33A2949-94A6-4278-8FB2-9788888BE9C5}"/>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5761;p146">
                <a:extLst>
                  <a:ext uri="{FF2B5EF4-FFF2-40B4-BE49-F238E27FC236}">
                    <a16:creationId xmlns:a16="http://schemas.microsoft.com/office/drawing/2014/main" id="{8B5298F0-30D0-44CF-8700-4D103BBCD6D0}"/>
                  </a:ext>
                </a:extLst>
              </p:cNvPr>
              <p:cNvGrpSpPr/>
              <p:nvPr/>
            </p:nvGrpSpPr>
            <p:grpSpPr>
              <a:xfrm>
                <a:off x="4343600" y="3943844"/>
                <a:ext cx="43580" cy="37312"/>
                <a:chOff x="4343600" y="3943844"/>
                <a:chExt cx="43580" cy="37312"/>
              </a:xfrm>
            </p:grpSpPr>
            <p:sp>
              <p:nvSpPr>
                <p:cNvPr id="69" name="Google Shape;5762;p146">
                  <a:extLst>
                    <a:ext uri="{FF2B5EF4-FFF2-40B4-BE49-F238E27FC236}">
                      <a16:creationId xmlns:a16="http://schemas.microsoft.com/office/drawing/2014/main" id="{DD36C9C2-59F5-4E60-8DF5-07D0E582C67B}"/>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763;p146">
                  <a:extLst>
                    <a:ext uri="{FF2B5EF4-FFF2-40B4-BE49-F238E27FC236}">
                      <a16:creationId xmlns:a16="http://schemas.microsoft.com/office/drawing/2014/main" id="{7936AD5B-5BE3-4FB5-913F-360CF1372D86}"/>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5764;p146">
                <a:extLst>
                  <a:ext uri="{FF2B5EF4-FFF2-40B4-BE49-F238E27FC236}">
                    <a16:creationId xmlns:a16="http://schemas.microsoft.com/office/drawing/2014/main" id="{1BEBE943-109C-4C23-A081-B09110E85B78}"/>
                  </a:ext>
                </a:extLst>
              </p:cNvPr>
              <p:cNvGrpSpPr/>
              <p:nvPr/>
            </p:nvGrpSpPr>
            <p:grpSpPr>
              <a:xfrm>
                <a:off x="4172339" y="3381693"/>
                <a:ext cx="31499" cy="27001"/>
                <a:chOff x="4172339" y="3381693"/>
                <a:chExt cx="31499" cy="27001"/>
              </a:xfrm>
            </p:grpSpPr>
            <p:sp>
              <p:nvSpPr>
                <p:cNvPr id="67" name="Google Shape;5765;p146">
                  <a:extLst>
                    <a:ext uri="{FF2B5EF4-FFF2-40B4-BE49-F238E27FC236}">
                      <a16:creationId xmlns:a16="http://schemas.microsoft.com/office/drawing/2014/main" id="{5509768A-6225-4064-969B-8AA92D195A82}"/>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766;p146">
                  <a:extLst>
                    <a:ext uri="{FF2B5EF4-FFF2-40B4-BE49-F238E27FC236}">
                      <a16:creationId xmlns:a16="http://schemas.microsoft.com/office/drawing/2014/main" id="{7F19675F-B6AB-47F1-AC6A-A318630604CF}"/>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solidFill>
                    <a:schemeClr val="tx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98785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157782" y="296985"/>
            <a:ext cx="8034217" cy="586153"/>
          </a:xfrm>
        </p:spPr>
        <p:txBody>
          <a:bodyPr>
            <a:noAutofit/>
          </a:bodyPr>
          <a:lstStyle/>
          <a:p>
            <a:r>
              <a:rPr lang="es-CO" sz="3200" dirty="0">
                <a:solidFill>
                  <a:schemeClr val="tx2"/>
                </a:solidFill>
                <a:latin typeface="Arial Black" panose="020B0A04020102020204" pitchFamily="34" charset="0"/>
              </a:rPr>
              <a:t>Arquitectura de Apache Kafka</a:t>
            </a:r>
          </a:p>
        </p:txBody>
      </p:sp>
      <p:sp>
        <p:nvSpPr>
          <p:cNvPr id="5" name="CuadroTexto 4">
            <a:extLst>
              <a:ext uri="{FF2B5EF4-FFF2-40B4-BE49-F238E27FC236}">
                <a16:creationId xmlns:a16="http://schemas.microsoft.com/office/drawing/2014/main" id="{97E0C99A-163A-47F2-A178-5AB02F9DC8A1}"/>
              </a:ext>
            </a:extLst>
          </p:cNvPr>
          <p:cNvSpPr txBox="1"/>
          <p:nvPr/>
        </p:nvSpPr>
        <p:spPr>
          <a:xfrm>
            <a:off x="1047261" y="1516693"/>
            <a:ext cx="9315939" cy="707886"/>
          </a:xfrm>
          <a:prstGeom prst="rect">
            <a:avLst/>
          </a:prstGeom>
          <a:noFill/>
        </p:spPr>
        <p:txBody>
          <a:bodyPr wrap="square" rtlCol="0">
            <a:spAutoFit/>
          </a:bodyPr>
          <a:lstStyle/>
          <a:p>
            <a:pPr algn="ctr"/>
            <a:r>
              <a:rPr lang="es-MX" sz="2000" b="1" i="1" dirty="0">
                <a:effectLst/>
                <a:latin typeface="Roboto" panose="02000000000000000000" pitchFamily="2" charset="0"/>
                <a:ea typeface="Roboto" panose="02000000000000000000" pitchFamily="2" charset="0"/>
              </a:rPr>
              <a:t>La arquitectura de Kafka se compone de varios componentes clave: productores/publicadores, consumidores/suscriptores, temas/</a:t>
            </a:r>
            <a:r>
              <a:rPr lang="es-MX" sz="2000" b="1" i="1" dirty="0" err="1">
                <a:effectLst/>
                <a:latin typeface="Roboto" panose="02000000000000000000" pitchFamily="2" charset="0"/>
                <a:ea typeface="Roboto" panose="02000000000000000000" pitchFamily="2" charset="0"/>
              </a:rPr>
              <a:t>topics</a:t>
            </a:r>
            <a:r>
              <a:rPr lang="es-MX" sz="2000" b="1" i="1" dirty="0">
                <a:effectLst/>
                <a:latin typeface="Roboto" panose="02000000000000000000" pitchFamily="2" charset="0"/>
                <a:ea typeface="Roboto" panose="02000000000000000000" pitchFamily="2" charset="0"/>
              </a:rPr>
              <a:t> y </a:t>
            </a:r>
            <a:r>
              <a:rPr lang="es-MX" sz="2000" b="1" i="1" dirty="0" err="1">
                <a:effectLst/>
                <a:latin typeface="Roboto" panose="02000000000000000000" pitchFamily="2" charset="0"/>
                <a:ea typeface="Roboto" panose="02000000000000000000" pitchFamily="2" charset="0"/>
              </a:rPr>
              <a:t>brokers</a:t>
            </a:r>
            <a:endParaRPr lang="es-CO" sz="2000" b="1" i="1" dirty="0">
              <a:latin typeface="Roboto" panose="02000000000000000000" pitchFamily="2" charset="0"/>
              <a:ea typeface="Roboto" panose="02000000000000000000" pitchFamily="2" charset="0"/>
            </a:endParaRPr>
          </a:p>
        </p:txBody>
      </p:sp>
      <p:pic>
        <p:nvPicPr>
          <p:cNvPr id="10" name="Imagen 9">
            <a:extLst>
              <a:ext uri="{FF2B5EF4-FFF2-40B4-BE49-F238E27FC236}">
                <a16:creationId xmlns:a16="http://schemas.microsoft.com/office/drawing/2014/main" id="{78896133-EFAF-4A32-BA7C-B454EFE04A23}"/>
              </a:ext>
            </a:extLst>
          </p:cNvPr>
          <p:cNvPicPr>
            <a:picLocks noChangeAspect="1"/>
          </p:cNvPicPr>
          <p:nvPr/>
        </p:nvPicPr>
        <p:blipFill rotWithShape="1">
          <a:blip r:embed="rId3">
            <a:extLst>
              <a:ext uri="{28A0092B-C50C-407E-A947-70E740481C1C}">
                <a14:useLocalDpi xmlns:a14="http://schemas.microsoft.com/office/drawing/2010/main" val="0"/>
              </a:ext>
            </a:extLst>
          </a:blip>
          <a:srcRect t="18934" b="16514"/>
          <a:stretch/>
        </p:blipFill>
        <p:spPr>
          <a:xfrm>
            <a:off x="2383692" y="2563531"/>
            <a:ext cx="5877169" cy="2557109"/>
          </a:xfrm>
          <a:prstGeom prst="rect">
            <a:avLst/>
          </a:prstGeom>
        </p:spPr>
      </p:pic>
      <p:sp>
        <p:nvSpPr>
          <p:cNvPr id="11" name="CuadroTexto 10">
            <a:extLst>
              <a:ext uri="{FF2B5EF4-FFF2-40B4-BE49-F238E27FC236}">
                <a16:creationId xmlns:a16="http://schemas.microsoft.com/office/drawing/2014/main" id="{41D08068-4C26-4FFF-A393-50F636FEA726}"/>
              </a:ext>
            </a:extLst>
          </p:cNvPr>
          <p:cNvSpPr txBox="1"/>
          <p:nvPr/>
        </p:nvSpPr>
        <p:spPr>
          <a:xfrm>
            <a:off x="218829" y="5465846"/>
            <a:ext cx="6166339" cy="1015663"/>
          </a:xfrm>
          <a:prstGeom prst="rect">
            <a:avLst/>
          </a:prstGeom>
          <a:noFill/>
        </p:spPr>
        <p:txBody>
          <a:bodyPr wrap="square" rtlCol="0">
            <a:spAutoFit/>
          </a:bodyPr>
          <a:lstStyle/>
          <a:p>
            <a:r>
              <a:rPr lang="es-CO" sz="1600" i="1" dirty="0">
                <a:solidFill>
                  <a:schemeClr val="tx2"/>
                </a:solidFill>
                <a:effectLst/>
                <a:latin typeface="Roboto" panose="02000000000000000000" pitchFamily="2" charset="0"/>
                <a:ea typeface="Roboto" panose="02000000000000000000" pitchFamily="2" charset="0"/>
              </a:rPr>
              <a:t>Patrón "</a:t>
            </a:r>
            <a:r>
              <a:rPr lang="es-CO" sz="1600" i="1" dirty="0" err="1">
                <a:solidFill>
                  <a:schemeClr val="tx2"/>
                </a:solidFill>
                <a:effectLst/>
                <a:latin typeface="Roboto" panose="02000000000000000000" pitchFamily="2" charset="0"/>
                <a:ea typeface="Roboto" panose="02000000000000000000" pitchFamily="2" charset="0"/>
              </a:rPr>
              <a:t>Publish</a:t>
            </a:r>
            <a:r>
              <a:rPr lang="es-CO" sz="1600" i="1" dirty="0">
                <a:solidFill>
                  <a:schemeClr val="tx2"/>
                </a:solidFill>
                <a:effectLst/>
                <a:latin typeface="Roboto" panose="02000000000000000000" pitchFamily="2" charset="0"/>
                <a:ea typeface="Roboto" panose="02000000000000000000" pitchFamily="2" charset="0"/>
              </a:rPr>
              <a:t> / Subscribe </a:t>
            </a:r>
            <a:r>
              <a:rPr lang="es-CO" sz="1600" i="1" dirty="0" err="1">
                <a:solidFill>
                  <a:schemeClr val="tx2"/>
                </a:solidFill>
                <a:effectLst/>
                <a:latin typeface="Roboto" panose="02000000000000000000" pitchFamily="2" charset="0"/>
                <a:ea typeface="Roboto" panose="02000000000000000000" pitchFamily="2" charset="0"/>
              </a:rPr>
              <a:t>Messaging</a:t>
            </a:r>
            <a:r>
              <a:rPr lang="es-CO" sz="1600" i="1" dirty="0">
                <a:solidFill>
                  <a:schemeClr val="tx2"/>
                </a:solidFill>
                <a:effectLst/>
                <a:latin typeface="Roboto" panose="02000000000000000000" pitchFamily="2" charset="0"/>
                <a:ea typeface="Roboto" panose="02000000000000000000" pitchFamily="2" charset="0"/>
              </a:rPr>
              <a:t>“</a:t>
            </a:r>
          </a:p>
          <a:p>
            <a:endParaRPr lang="es-CO" sz="1600" i="1" dirty="0">
              <a:solidFill>
                <a:schemeClr val="tx2"/>
              </a:solidFill>
              <a:effectLst/>
              <a:latin typeface="Roboto" panose="02000000000000000000" pitchFamily="2" charset="0"/>
              <a:ea typeface="Roboto" panose="02000000000000000000" pitchFamily="2" charset="0"/>
            </a:endParaRPr>
          </a:p>
          <a:p>
            <a:r>
              <a:rPr lang="es-MX" sz="1400" i="1" dirty="0">
                <a:latin typeface="Roboto" panose="02000000000000000000" pitchFamily="2" charset="0"/>
                <a:ea typeface="Roboto" panose="02000000000000000000" pitchFamily="2" charset="0"/>
              </a:rPr>
              <a:t>Patrón de uso dentro de la tipología de arquitectura de "Cola de mensajes", utilizado para la comunicación entre aplicaciones.</a:t>
            </a:r>
            <a:endParaRPr lang="es-CO" sz="1400" i="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222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330921" y="266078"/>
            <a:ext cx="7430549" cy="572477"/>
          </a:xfrm>
        </p:spPr>
        <p:txBody>
          <a:bodyPr>
            <a:noAutofit/>
          </a:bodyPr>
          <a:lstStyle/>
          <a:p>
            <a:r>
              <a:rPr lang="es-CO" dirty="0">
                <a:solidFill>
                  <a:schemeClr val="tx2"/>
                </a:solidFill>
                <a:latin typeface="Arial Black" panose="020B0A04020102020204" pitchFamily="34" charset="0"/>
              </a:rPr>
              <a:t>Arquitectura de Apache Kafka</a:t>
            </a:r>
          </a:p>
        </p:txBody>
      </p:sp>
      <p:sp>
        <p:nvSpPr>
          <p:cNvPr id="4" name="Marcador de texto 3">
            <a:extLst>
              <a:ext uri="{FF2B5EF4-FFF2-40B4-BE49-F238E27FC236}">
                <a16:creationId xmlns:a16="http://schemas.microsoft.com/office/drawing/2014/main" id="{B012FD08-E764-4E56-BC94-DAA72E435D40}"/>
              </a:ext>
            </a:extLst>
          </p:cNvPr>
          <p:cNvSpPr>
            <a:spLocks noGrp="1"/>
          </p:cNvSpPr>
          <p:nvPr>
            <p:ph type="body" sz="half" idx="2"/>
          </p:nvPr>
        </p:nvSpPr>
        <p:spPr>
          <a:xfrm>
            <a:off x="198927" y="1602154"/>
            <a:ext cx="3932237" cy="5033108"/>
          </a:xfrm>
        </p:spPr>
        <p:txBody>
          <a:bodyPr>
            <a:normAutofit/>
          </a:bodyPr>
          <a:lstStyle/>
          <a:p>
            <a:pPr marL="285750" indent="-285750">
              <a:buFont typeface="Arial" panose="020B0604020202020204" pitchFamily="34" charset="0"/>
              <a:buChar char="•"/>
            </a:pPr>
            <a:r>
              <a:rPr lang="es-CO" sz="1800" b="1" dirty="0">
                <a:latin typeface="Roboto" panose="02000000000000000000" pitchFamily="2" charset="0"/>
                <a:ea typeface="Roboto" panose="02000000000000000000" pitchFamily="2" charset="0"/>
              </a:rPr>
              <a:t>Productores/Publicador</a:t>
            </a:r>
            <a:r>
              <a:rPr lang="es-CO" sz="1800" dirty="0">
                <a:latin typeface="Roboto" panose="02000000000000000000" pitchFamily="2" charset="0"/>
                <a:ea typeface="Roboto" panose="02000000000000000000" pitchFamily="2" charset="0"/>
              </a:rPr>
              <a:t>: Responsables de enviar mensajes a Kafka.</a:t>
            </a:r>
          </a:p>
          <a:p>
            <a:endParaRPr lang="es-CO" sz="1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s-CO" sz="1800" b="1" dirty="0">
                <a:latin typeface="Roboto" panose="02000000000000000000" pitchFamily="2" charset="0"/>
                <a:ea typeface="Roboto" panose="02000000000000000000" pitchFamily="2" charset="0"/>
              </a:rPr>
              <a:t>Consumidores/Suscriptor</a:t>
            </a:r>
            <a:r>
              <a:rPr lang="es-CO" sz="1800" dirty="0">
                <a:latin typeface="Roboto" panose="02000000000000000000" pitchFamily="2" charset="0"/>
                <a:ea typeface="Roboto" panose="02000000000000000000" pitchFamily="2" charset="0"/>
              </a:rPr>
              <a:t>: Aquellos que leen los mensajes de los temas a los que se suscriben.</a:t>
            </a:r>
          </a:p>
          <a:p>
            <a:endParaRPr lang="es-CO" sz="1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s-CO" sz="1800" b="1" dirty="0">
                <a:latin typeface="Roboto" panose="02000000000000000000" pitchFamily="2" charset="0"/>
                <a:ea typeface="Roboto" panose="02000000000000000000" pitchFamily="2" charset="0"/>
              </a:rPr>
              <a:t>Temas/</a:t>
            </a:r>
            <a:r>
              <a:rPr lang="es-CO" sz="1800" b="1" dirty="0" err="1">
                <a:latin typeface="Roboto" panose="02000000000000000000" pitchFamily="2" charset="0"/>
                <a:ea typeface="Roboto" panose="02000000000000000000" pitchFamily="2" charset="0"/>
              </a:rPr>
              <a:t>Topics</a:t>
            </a:r>
            <a:r>
              <a:rPr lang="es-CO" sz="1800" dirty="0">
                <a:latin typeface="Roboto" panose="02000000000000000000" pitchFamily="2" charset="0"/>
                <a:ea typeface="Roboto" panose="02000000000000000000" pitchFamily="2" charset="0"/>
              </a:rPr>
              <a:t>: Son las categorías de datos en Kafka.</a:t>
            </a:r>
          </a:p>
          <a:p>
            <a:endParaRPr lang="es-CO" sz="1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s-CO" sz="1800" b="1" dirty="0" err="1">
                <a:latin typeface="Roboto" panose="02000000000000000000" pitchFamily="2" charset="0"/>
                <a:ea typeface="Roboto" panose="02000000000000000000" pitchFamily="2" charset="0"/>
              </a:rPr>
              <a:t>Brokers</a:t>
            </a:r>
            <a:r>
              <a:rPr lang="es-CO" sz="1800" dirty="0">
                <a:latin typeface="Roboto" panose="02000000000000000000" pitchFamily="2" charset="0"/>
                <a:ea typeface="Roboto" panose="02000000000000000000" pitchFamily="2" charset="0"/>
              </a:rPr>
              <a:t>: Servidores que almacenan y distribuyen los datos.</a:t>
            </a:r>
          </a:p>
          <a:p>
            <a:endParaRPr lang="es-CO" dirty="0"/>
          </a:p>
        </p:txBody>
      </p:sp>
      <p:pic>
        <p:nvPicPr>
          <p:cNvPr id="9" name="Imagen 8">
            <a:extLst>
              <a:ext uri="{FF2B5EF4-FFF2-40B4-BE49-F238E27FC236}">
                <a16:creationId xmlns:a16="http://schemas.microsoft.com/office/drawing/2014/main" id="{80145C7C-734B-4758-8FA0-81B8BD70D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851" y="1210491"/>
            <a:ext cx="3932237" cy="2004856"/>
          </a:xfrm>
          <a:prstGeom prst="rect">
            <a:avLst/>
          </a:prstGeom>
        </p:spPr>
      </p:pic>
      <p:pic>
        <p:nvPicPr>
          <p:cNvPr id="12" name="Imagen 11">
            <a:extLst>
              <a:ext uri="{FF2B5EF4-FFF2-40B4-BE49-F238E27FC236}">
                <a16:creationId xmlns:a16="http://schemas.microsoft.com/office/drawing/2014/main" id="{4C48F65F-D66C-4093-A7E7-66BEA5C3F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0674" y="3915177"/>
            <a:ext cx="3805414" cy="2234163"/>
          </a:xfrm>
          <a:prstGeom prst="rect">
            <a:avLst/>
          </a:prstGeom>
        </p:spPr>
      </p:pic>
      <p:sp>
        <p:nvSpPr>
          <p:cNvPr id="13" name="CuadroTexto 12">
            <a:extLst>
              <a:ext uri="{FF2B5EF4-FFF2-40B4-BE49-F238E27FC236}">
                <a16:creationId xmlns:a16="http://schemas.microsoft.com/office/drawing/2014/main" id="{A21ACA8C-F69C-464B-92E8-ECFA93C840EF}"/>
              </a:ext>
            </a:extLst>
          </p:cNvPr>
          <p:cNvSpPr txBox="1"/>
          <p:nvPr/>
        </p:nvSpPr>
        <p:spPr>
          <a:xfrm>
            <a:off x="4757982" y="3215347"/>
            <a:ext cx="4430798" cy="276999"/>
          </a:xfrm>
          <a:prstGeom prst="rect">
            <a:avLst/>
          </a:prstGeom>
          <a:noFill/>
        </p:spPr>
        <p:txBody>
          <a:bodyPr wrap="square" rtlCol="0">
            <a:spAutoFit/>
          </a:bodyPr>
          <a:lstStyle/>
          <a:p>
            <a:pPr algn="ctr"/>
            <a:r>
              <a:rPr lang="es-MX" sz="1200" b="1" i="0" dirty="0">
                <a:solidFill>
                  <a:srgbClr val="3F413A"/>
                </a:solidFill>
                <a:effectLst/>
                <a:latin typeface="Roboto" panose="02000000000000000000" pitchFamily="2" charset="0"/>
                <a:ea typeface="Roboto" panose="02000000000000000000" pitchFamily="2" charset="0"/>
              </a:rPr>
              <a:t>"Un único tema/</a:t>
            </a:r>
            <a:r>
              <a:rPr lang="es-MX" sz="1200" b="1" i="0" dirty="0" err="1">
                <a:solidFill>
                  <a:srgbClr val="3F413A"/>
                </a:solidFill>
                <a:effectLst/>
                <a:latin typeface="Roboto" panose="02000000000000000000" pitchFamily="2" charset="0"/>
                <a:ea typeface="Roboto" panose="02000000000000000000" pitchFamily="2" charset="0"/>
              </a:rPr>
              <a:t>topic</a:t>
            </a:r>
            <a:r>
              <a:rPr lang="es-MX" sz="1200" b="1" i="0" dirty="0">
                <a:solidFill>
                  <a:srgbClr val="3F413A"/>
                </a:solidFill>
                <a:effectLst/>
                <a:latin typeface="Roboto" panose="02000000000000000000" pitchFamily="2" charset="0"/>
                <a:ea typeface="Roboto" panose="02000000000000000000" pitchFamily="2" charset="0"/>
              </a:rPr>
              <a:t> y dos suscriptores"</a:t>
            </a:r>
            <a:endParaRPr lang="es-CO" sz="1200" b="1" dirty="0">
              <a:latin typeface="Roboto" panose="02000000000000000000" pitchFamily="2" charset="0"/>
              <a:ea typeface="Roboto" panose="02000000000000000000" pitchFamily="2" charset="0"/>
            </a:endParaRPr>
          </a:p>
        </p:txBody>
      </p:sp>
      <p:sp>
        <p:nvSpPr>
          <p:cNvPr id="14" name="CuadroTexto 13">
            <a:extLst>
              <a:ext uri="{FF2B5EF4-FFF2-40B4-BE49-F238E27FC236}">
                <a16:creationId xmlns:a16="http://schemas.microsoft.com/office/drawing/2014/main" id="{5A6E683E-66FB-43DF-BBEE-4FF34BD7AC49}"/>
              </a:ext>
            </a:extLst>
          </p:cNvPr>
          <p:cNvSpPr txBox="1"/>
          <p:nvPr/>
        </p:nvSpPr>
        <p:spPr>
          <a:xfrm>
            <a:off x="4757982" y="6270339"/>
            <a:ext cx="4430798" cy="461665"/>
          </a:xfrm>
          <a:prstGeom prst="rect">
            <a:avLst/>
          </a:prstGeom>
          <a:noFill/>
        </p:spPr>
        <p:txBody>
          <a:bodyPr wrap="square" rtlCol="0">
            <a:spAutoFit/>
          </a:bodyPr>
          <a:lstStyle/>
          <a:p>
            <a:pPr algn="ctr"/>
            <a:r>
              <a:rPr lang="es-MX" sz="1200" b="1" i="0" dirty="0">
                <a:solidFill>
                  <a:srgbClr val="3F413A"/>
                </a:solidFill>
                <a:effectLst/>
                <a:latin typeface="Roboto" panose="02000000000000000000" pitchFamily="2" charset="0"/>
                <a:ea typeface="Roboto" panose="02000000000000000000" pitchFamily="2" charset="0"/>
              </a:rPr>
              <a:t>"Varios temas/</a:t>
            </a:r>
            <a:r>
              <a:rPr lang="es-MX" sz="1200" b="1" i="0" dirty="0" err="1">
                <a:solidFill>
                  <a:srgbClr val="3F413A"/>
                </a:solidFill>
                <a:effectLst/>
                <a:latin typeface="Roboto" panose="02000000000000000000" pitchFamily="2" charset="0"/>
                <a:ea typeface="Roboto" panose="02000000000000000000" pitchFamily="2" charset="0"/>
              </a:rPr>
              <a:t>topics</a:t>
            </a:r>
            <a:r>
              <a:rPr lang="es-MX" sz="1200" b="1" i="0" dirty="0">
                <a:solidFill>
                  <a:srgbClr val="3F413A"/>
                </a:solidFill>
                <a:effectLst/>
                <a:latin typeface="Roboto" panose="02000000000000000000" pitchFamily="2" charset="0"/>
                <a:ea typeface="Roboto" panose="02000000000000000000" pitchFamily="2" charset="0"/>
              </a:rPr>
              <a:t> y uno de ellos es compartido por varios suscriptores"</a:t>
            </a:r>
            <a:endParaRPr lang="es-CO" sz="1200"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2153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330921" y="266078"/>
            <a:ext cx="7430549" cy="572477"/>
          </a:xfrm>
        </p:spPr>
        <p:txBody>
          <a:bodyPr>
            <a:noAutofit/>
          </a:bodyPr>
          <a:lstStyle/>
          <a:p>
            <a:r>
              <a:rPr lang="es-CO" dirty="0">
                <a:solidFill>
                  <a:schemeClr val="tx2"/>
                </a:solidFill>
                <a:latin typeface="Arial Black" panose="020B0A04020102020204" pitchFamily="34" charset="0"/>
              </a:rPr>
              <a:t>Arquitectura de Apache Kafka</a:t>
            </a:r>
          </a:p>
        </p:txBody>
      </p:sp>
      <p:sp>
        <p:nvSpPr>
          <p:cNvPr id="4" name="Marcador de texto 3">
            <a:extLst>
              <a:ext uri="{FF2B5EF4-FFF2-40B4-BE49-F238E27FC236}">
                <a16:creationId xmlns:a16="http://schemas.microsoft.com/office/drawing/2014/main" id="{B012FD08-E764-4E56-BC94-DAA72E435D40}"/>
              </a:ext>
            </a:extLst>
          </p:cNvPr>
          <p:cNvSpPr>
            <a:spLocks noGrp="1"/>
          </p:cNvSpPr>
          <p:nvPr>
            <p:ph type="body" sz="half" idx="2"/>
          </p:nvPr>
        </p:nvSpPr>
        <p:spPr>
          <a:xfrm>
            <a:off x="136319" y="2043184"/>
            <a:ext cx="2998819" cy="3600451"/>
          </a:xfrm>
        </p:spPr>
        <p:txBody>
          <a:bodyPr>
            <a:normAutofit fontScale="92500" lnSpcReduction="10000"/>
          </a:bodyPr>
          <a:lstStyle/>
          <a:p>
            <a:pPr marL="285750" indent="-285750">
              <a:lnSpc>
                <a:spcPct val="110000"/>
              </a:lnSpc>
              <a:buFont typeface="Arial" panose="020B0604020202020204" pitchFamily="34" charset="0"/>
              <a:buChar char="•"/>
            </a:pPr>
            <a:r>
              <a:rPr lang="es-MX" b="1" dirty="0">
                <a:latin typeface="Roboto" panose="02000000000000000000" pitchFamily="2" charset="0"/>
                <a:ea typeface="Roboto" panose="02000000000000000000" pitchFamily="2" charset="0"/>
              </a:rPr>
              <a:t>Permite </a:t>
            </a:r>
            <a:r>
              <a:rPr lang="es-MX" dirty="0">
                <a:latin typeface="Roboto" panose="02000000000000000000" pitchFamily="2" charset="0"/>
                <a:ea typeface="Roboto" panose="02000000000000000000" pitchFamily="2" charset="0"/>
              </a:rPr>
              <a:t>que las aplicaciones publiquen flujos de datos o eventos  se suscriban a ellos.</a:t>
            </a:r>
          </a:p>
          <a:p>
            <a:pPr>
              <a:lnSpc>
                <a:spcPct val="110000"/>
              </a:lnSpc>
            </a:pPr>
            <a:endParaRPr lang="es-MX" dirty="0">
              <a:latin typeface="Roboto" panose="02000000000000000000" pitchFamily="2" charset="0"/>
              <a:ea typeface="Roboto" panose="02000000000000000000" pitchFamily="2" charset="0"/>
            </a:endParaRPr>
          </a:p>
          <a:p>
            <a:pPr marL="285750" indent="-285750">
              <a:lnSpc>
                <a:spcPct val="110000"/>
              </a:lnSpc>
              <a:buFont typeface="Arial" panose="020B0604020202020204" pitchFamily="34" charset="0"/>
              <a:buChar char="•"/>
            </a:pPr>
            <a:r>
              <a:rPr lang="es-MX" b="1" dirty="0">
                <a:latin typeface="Roboto" panose="02000000000000000000" pitchFamily="2" charset="0"/>
                <a:ea typeface="Roboto" panose="02000000000000000000" pitchFamily="2" charset="0"/>
              </a:rPr>
              <a:t>Almacena </a:t>
            </a:r>
            <a:r>
              <a:rPr lang="es-MX" dirty="0">
                <a:latin typeface="Roboto" panose="02000000000000000000" pitchFamily="2" charset="0"/>
                <a:ea typeface="Roboto" panose="02000000000000000000" pitchFamily="2" charset="0"/>
              </a:rPr>
              <a:t>registros con precisión (es decir, en el orden en que ocurrieron) de una manera duradera y con tolerancia a errores.</a:t>
            </a:r>
          </a:p>
          <a:p>
            <a:pPr>
              <a:lnSpc>
                <a:spcPct val="110000"/>
              </a:lnSpc>
            </a:pPr>
            <a:endParaRPr lang="es-MX" dirty="0">
              <a:latin typeface="Roboto" panose="02000000000000000000" pitchFamily="2" charset="0"/>
              <a:ea typeface="Roboto" panose="02000000000000000000" pitchFamily="2" charset="0"/>
            </a:endParaRPr>
          </a:p>
          <a:p>
            <a:pPr marL="285750" indent="-285750">
              <a:lnSpc>
                <a:spcPct val="110000"/>
              </a:lnSpc>
              <a:buFont typeface="Arial" panose="020B0604020202020204" pitchFamily="34" charset="0"/>
              <a:buChar char="•"/>
            </a:pPr>
            <a:r>
              <a:rPr lang="es-MX" b="1" dirty="0">
                <a:latin typeface="Roboto" panose="02000000000000000000" pitchFamily="2" charset="0"/>
                <a:ea typeface="Roboto" panose="02000000000000000000" pitchFamily="2" charset="0"/>
              </a:rPr>
              <a:t>Procesa </a:t>
            </a:r>
            <a:r>
              <a:rPr lang="es-MX" dirty="0">
                <a:latin typeface="Roboto" panose="02000000000000000000" pitchFamily="2" charset="0"/>
                <a:ea typeface="Roboto" panose="02000000000000000000" pitchFamily="2" charset="0"/>
              </a:rPr>
              <a:t>registros en tiempo real.</a:t>
            </a:r>
            <a:endParaRPr lang="es-CO" sz="1400" dirty="0"/>
          </a:p>
        </p:txBody>
      </p:sp>
      <p:sp>
        <p:nvSpPr>
          <p:cNvPr id="26" name="Marcador de texto 3">
            <a:extLst>
              <a:ext uri="{FF2B5EF4-FFF2-40B4-BE49-F238E27FC236}">
                <a16:creationId xmlns:a16="http://schemas.microsoft.com/office/drawing/2014/main" id="{6355E0BC-6614-493D-A910-A228145E30D4}"/>
              </a:ext>
            </a:extLst>
          </p:cNvPr>
          <p:cNvSpPr txBox="1">
            <a:spLocks/>
          </p:cNvSpPr>
          <p:nvPr/>
        </p:nvSpPr>
        <p:spPr>
          <a:xfrm>
            <a:off x="6256022" y="1244677"/>
            <a:ext cx="3981727" cy="5197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nSpc>
                <a:spcPct val="110000"/>
              </a:lnSpc>
              <a:buFont typeface="Arial" panose="020B0604020202020204" pitchFamily="34" charset="0"/>
              <a:buChar char="•"/>
            </a:pPr>
            <a:r>
              <a:rPr lang="es-MX" b="1" dirty="0">
                <a:latin typeface="Roboto" panose="02000000000000000000" pitchFamily="2" charset="0"/>
                <a:ea typeface="Roboto" panose="02000000000000000000" pitchFamily="2" charset="0"/>
              </a:rPr>
              <a:t>API de productor: </a:t>
            </a:r>
            <a:r>
              <a:rPr lang="es-MX" dirty="0">
                <a:latin typeface="Roboto" panose="02000000000000000000" pitchFamily="2" charset="0"/>
                <a:ea typeface="Roboto" panose="02000000000000000000" pitchFamily="2" charset="0"/>
              </a:rPr>
              <a:t>Permite a una aplicación publicar transmisiones en temas de Kafka.</a:t>
            </a:r>
          </a:p>
          <a:p>
            <a:pPr marL="285750" indent="-285750">
              <a:lnSpc>
                <a:spcPct val="110000"/>
              </a:lnSpc>
              <a:buFont typeface="Arial" panose="020B0604020202020204" pitchFamily="34" charset="0"/>
              <a:buChar char="•"/>
            </a:pPr>
            <a:r>
              <a:rPr lang="es-MX" b="1" dirty="0">
                <a:latin typeface="Roboto" panose="02000000000000000000" pitchFamily="2" charset="0"/>
                <a:ea typeface="Roboto" panose="02000000000000000000" pitchFamily="2" charset="0"/>
              </a:rPr>
              <a:t> API de consumidor: </a:t>
            </a:r>
            <a:r>
              <a:rPr lang="es-MX" dirty="0">
                <a:latin typeface="Roboto" panose="02000000000000000000" pitchFamily="2" charset="0"/>
                <a:ea typeface="Roboto" panose="02000000000000000000" pitchFamily="2" charset="0"/>
              </a:rPr>
              <a:t>Permite a una aplicación suscribirse a temas y procesar las transmisiones almacenadas en ellos.</a:t>
            </a:r>
          </a:p>
          <a:p>
            <a:pPr marL="285750" indent="-285750">
              <a:lnSpc>
                <a:spcPct val="110000"/>
              </a:lnSpc>
              <a:buFont typeface="Arial" panose="020B0604020202020204" pitchFamily="34" charset="0"/>
              <a:buChar char="•"/>
            </a:pPr>
            <a:r>
              <a:rPr lang="es-MX" b="1" dirty="0">
                <a:latin typeface="Roboto" panose="02000000000000000000" pitchFamily="2" charset="0"/>
                <a:ea typeface="Roboto" panose="02000000000000000000" pitchFamily="2" charset="0"/>
              </a:rPr>
              <a:t>API de transmisiones: </a:t>
            </a:r>
            <a:r>
              <a:rPr lang="es-MX" dirty="0">
                <a:latin typeface="Roboto" panose="02000000000000000000" pitchFamily="2" charset="0"/>
                <a:ea typeface="Roboto" panose="02000000000000000000" pitchFamily="2" charset="0"/>
              </a:rPr>
              <a:t>Agrega capacidades de procesamiento complejas para realizar un procesamiento de flujo continuo, analizando, agregando o transformando registros.</a:t>
            </a:r>
          </a:p>
          <a:p>
            <a:pPr marL="285750" indent="-285750">
              <a:lnSpc>
                <a:spcPct val="110000"/>
              </a:lnSpc>
              <a:buFont typeface="Arial" panose="020B0604020202020204" pitchFamily="34" charset="0"/>
              <a:buChar char="•"/>
            </a:pPr>
            <a:r>
              <a:rPr lang="es-MX" b="1" dirty="0">
                <a:latin typeface="Roboto" panose="02000000000000000000" pitchFamily="2" charset="0"/>
                <a:ea typeface="Roboto" panose="02000000000000000000" pitchFamily="2" charset="0"/>
              </a:rPr>
              <a:t>API de conector: </a:t>
            </a:r>
            <a:r>
              <a:rPr lang="es-MX" dirty="0">
                <a:latin typeface="Roboto" panose="02000000000000000000" pitchFamily="2" charset="0"/>
                <a:ea typeface="Roboto" panose="02000000000000000000" pitchFamily="2" charset="0"/>
              </a:rPr>
              <a:t>Permite crear conectores reutilizables que simplifican la integración de fuentes de datos en un clúster de Kafka.</a:t>
            </a:r>
            <a:endParaRPr lang="es-CO" dirty="0">
              <a:latin typeface="Roboto" panose="02000000000000000000" pitchFamily="2" charset="0"/>
              <a:ea typeface="Roboto" panose="02000000000000000000" pitchFamily="2" charset="0"/>
            </a:endParaRPr>
          </a:p>
        </p:txBody>
      </p:sp>
      <p:sp>
        <p:nvSpPr>
          <p:cNvPr id="3" name="CuadroTexto 2">
            <a:extLst>
              <a:ext uri="{FF2B5EF4-FFF2-40B4-BE49-F238E27FC236}">
                <a16:creationId xmlns:a16="http://schemas.microsoft.com/office/drawing/2014/main" id="{864452E4-5D60-46C1-8683-52A619EE6561}"/>
              </a:ext>
            </a:extLst>
          </p:cNvPr>
          <p:cNvSpPr txBox="1"/>
          <p:nvPr/>
        </p:nvSpPr>
        <p:spPr>
          <a:xfrm>
            <a:off x="3422060" y="3931920"/>
            <a:ext cx="2629779" cy="646331"/>
          </a:xfrm>
          <a:prstGeom prst="rect">
            <a:avLst/>
          </a:prstGeom>
          <a:noFill/>
        </p:spPr>
        <p:txBody>
          <a:bodyPr wrap="square" rtlCol="0">
            <a:spAutoFit/>
          </a:bodyPr>
          <a:lstStyle/>
          <a:p>
            <a:pPr algn="ctr"/>
            <a:r>
              <a:rPr lang="es-MX" sz="1200" b="1" i="1" dirty="0">
                <a:latin typeface="Roboto" panose="02000000000000000000" pitchFamily="2" charset="0"/>
                <a:ea typeface="Roboto" panose="02000000000000000000" pitchFamily="2" charset="0"/>
              </a:rPr>
              <a:t>Los desarrolladores pueden aprovechar estas prestaciones de Kafka a través de cuatro API:</a:t>
            </a:r>
            <a:endParaRPr lang="es-CO" sz="1200" b="1" i="1" dirty="0">
              <a:latin typeface="Roboto" panose="02000000000000000000" pitchFamily="2" charset="0"/>
              <a:ea typeface="Roboto" panose="02000000000000000000" pitchFamily="2" charset="0"/>
            </a:endParaRPr>
          </a:p>
        </p:txBody>
      </p:sp>
      <p:pic>
        <p:nvPicPr>
          <p:cNvPr id="7" name="Gráfico 6" descr="Flecha: curva ligera con relleno sólido">
            <a:extLst>
              <a:ext uri="{FF2B5EF4-FFF2-40B4-BE49-F238E27FC236}">
                <a16:creationId xmlns:a16="http://schemas.microsoft.com/office/drawing/2014/main" id="{51ADDBC2-2D2C-4759-8340-43259714FE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5904" y="2449830"/>
            <a:ext cx="1482090" cy="1482090"/>
          </a:xfrm>
          <a:prstGeom prst="rect">
            <a:avLst/>
          </a:prstGeom>
        </p:spPr>
      </p:pic>
    </p:spTree>
    <p:extLst>
      <p:ext uri="{BB962C8B-B14F-4D97-AF65-F5344CB8AC3E}">
        <p14:creationId xmlns:p14="http://schemas.microsoft.com/office/powerpoint/2010/main" val="99515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157783" y="337043"/>
            <a:ext cx="8034217" cy="586153"/>
          </a:xfrm>
        </p:spPr>
        <p:txBody>
          <a:bodyPr>
            <a:noAutofit/>
          </a:bodyPr>
          <a:lstStyle/>
          <a:p>
            <a:r>
              <a:rPr lang="es-CO" sz="3200" dirty="0">
                <a:solidFill>
                  <a:schemeClr val="tx2"/>
                </a:solidFill>
                <a:latin typeface="Arial Black" panose="020B0A04020102020204" pitchFamily="34" charset="0"/>
              </a:rPr>
              <a:t>Gestión de temas y particiones</a:t>
            </a:r>
          </a:p>
        </p:txBody>
      </p:sp>
      <p:pic>
        <p:nvPicPr>
          <p:cNvPr id="6" name="Imagen 5">
            <a:extLst>
              <a:ext uri="{FF2B5EF4-FFF2-40B4-BE49-F238E27FC236}">
                <a16:creationId xmlns:a16="http://schemas.microsoft.com/office/drawing/2014/main" id="{8C55A984-A902-47BF-B4FF-D7A5FEE93F42}"/>
              </a:ext>
            </a:extLst>
          </p:cNvPr>
          <p:cNvPicPr>
            <a:picLocks noChangeAspect="1"/>
          </p:cNvPicPr>
          <p:nvPr/>
        </p:nvPicPr>
        <p:blipFill rotWithShape="1">
          <a:blip r:embed="rId3">
            <a:extLst>
              <a:ext uri="{28A0092B-C50C-407E-A947-70E740481C1C}">
                <a14:useLocalDpi xmlns:a14="http://schemas.microsoft.com/office/drawing/2010/main" val="0"/>
              </a:ext>
            </a:extLst>
          </a:blip>
          <a:srcRect l="16963" t="20236" r="18524" b="20877"/>
          <a:stretch/>
        </p:blipFill>
        <p:spPr>
          <a:xfrm>
            <a:off x="3133968" y="2747736"/>
            <a:ext cx="4909330" cy="2523231"/>
          </a:xfrm>
          <a:prstGeom prst="rect">
            <a:avLst/>
          </a:prstGeom>
        </p:spPr>
      </p:pic>
      <p:sp>
        <p:nvSpPr>
          <p:cNvPr id="8" name="CuadroTexto 7">
            <a:extLst>
              <a:ext uri="{FF2B5EF4-FFF2-40B4-BE49-F238E27FC236}">
                <a16:creationId xmlns:a16="http://schemas.microsoft.com/office/drawing/2014/main" id="{11E9101F-C5A4-4BB2-9CAD-08E2C665A88A}"/>
              </a:ext>
            </a:extLst>
          </p:cNvPr>
          <p:cNvSpPr txBox="1"/>
          <p:nvPr/>
        </p:nvSpPr>
        <p:spPr>
          <a:xfrm>
            <a:off x="1047261" y="1516693"/>
            <a:ext cx="9315939" cy="707886"/>
          </a:xfrm>
          <a:prstGeom prst="rect">
            <a:avLst/>
          </a:prstGeom>
          <a:noFill/>
        </p:spPr>
        <p:txBody>
          <a:bodyPr wrap="square" rtlCol="0">
            <a:spAutoFit/>
          </a:bodyPr>
          <a:lstStyle/>
          <a:p>
            <a:pPr algn="ctr"/>
            <a:r>
              <a:rPr lang="es-MX" sz="2000" b="1" i="1" dirty="0">
                <a:effectLst/>
                <a:latin typeface="Roboto" panose="02000000000000000000" pitchFamily="2" charset="0"/>
                <a:ea typeface="Roboto" panose="02000000000000000000" pitchFamily="2" charset="0"/>
              </a:rPr>
              <a:t>En Kafka, los temas se dividen en particiones, que son unidades de almacenamiento y procesamiento</a:t>
            </a:r>
            <a:endParaRPr lang="es-CO" sz="2000" b="1" i="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9563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F8CF1-049E-48BC-B8CA-BAD66CAC303A}"/>
              </a:ext>
            </a:extLst>
          </p:cNvPr>
          <p:cNvSpPr>
            <a:spLocks noGrp="1"/>
          </p:cNvSpPr>
          <p:nvPr>
            <p:ph type="title"/>
          </p:nvPr>
        </p:nvSpPr>
        <p:spPr>
          <a:xfrm>
            <a:off x="4157783" y="337043"/>
            <a:ext cx="8034217" cy="586153"/>
          </a:xfrm>
        </p:spPr>
        <p:txBody>
          <a:bodyPr>
            <a:noAutofit/>
          </a:bodyPr>
          <a:lstStyle/>
          <a:p>
            <a:r>
              <a:rPr lang="es-CO" sz="3200" dirty="0">
                <a:solidFill>
                  <a:schemeClr val="tx2"/>
                </a:solidFill>
                <a:latin typeface="Arial Black" panose="020B0A04020102020204" pitchFamily="34" charset="0"/>
              </a:rPr>
              <a:t>Gestión de temas y particiones</a:t>
            </a:r>
          </a:p>
        </p:txBody>
      </p:sp>
      <p:sp>
        <p:nvSpPr>
          <p:cNvPr id="5" name="Marcador de texto 3">
            <a:extLst>
              <a:ext uri="{FF2B5EF4-FFF2-40B4-BE49-F238E27FC236}">
                <a16:creationId xmlns:a16="http://schemas.microsoft.com/office/drawing/2014/main" id="{A1E2DA1C-F7E3-411B-A1A6-43154CBAA3E5}"/>
              </a:ext>
            </a:extLst>
          </p:cNvPr>
          <p:cNvSpPr txBox="1">
            <a:spLocks/>
          </p:cNvSpPr>
          <p:nvPr/>
        </p:nvSpPr>
        <p:spPr>
          <a:xfrm>
            <a:off x="214473" y="1769647"/>
            <a:ext cx="4420050" cy="465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800" dirty="0">
                <a:latin typeface="Roboto" panose="02000000000000000000" pitchFamily="2" charset="0"/>
                <a:ea typeface="Roboto" panose="02000000000000000000" pitchFamily="2" charset="0"/>
              </a:rPr>
              <a:t>Es una categoría o flujo de datos similar a una tabla de una base de datos relacional o una carpeta en un sistema de archivos.</a:t>
            </a:r>
          </a:p>
          <a:p>
            <a:pPr marL="285750" indent="-285750">
              <a:lnSpc>
                <a:spcPct val="110000"/>
              </a:lnSpc>
            </a:pPr>
            <a:r>
              <a:rPr lang="es-MX" sz="1800" dirty="0">
                <a:latin typeface="Roboto" panose="02000000000000000000" pitchFamily="2" charset="0"/>
                <a:ea typeface="Roboto" panose="02000000000000000000" pitchFamily="2" charset="0"/>
              </a:rPr>
              <a:t>Los temas representan la forma en que los datos se organizan y se etiquetan en Kafka.</a:t>
            </a:r>
          </a:p>
          <a:p>
            <a:pPr marL="285750" indent="-285750">
              <a:lnSpc>
                <a:spcPct val="110000"/>
              </a:lnSpc>
            </a:pPr>
            <a:r>
              <a:rPr lang="es-MX" sz="1800" dirty="0">
                <a:latin typeface="Roboto" panose="02000000000000000000" pitchFamily="2" charset="0"/>
                <a:ea typeface="Roboto" panose="02000000000000000000" pitchFamily="2" charset="0"/>
              </a:rPr>
              <a:t>Cada mensaje enviado a Kafka se asigna a un tema específico.</a:t>
            </a:r>
          </a:p>
          <a:p>
            <a:pPr marL="285750" indent="-285750">
              <a:lnSpc>
                <a:spcPct val="110000"/>
              </a:lnSpc>
            </a:pPr>
            <a:r>
              <a:rPr lang="es-MX" sz="1800" dirty="0">
                <a:latin typeface="Roboto" panose="02000000000000000000" pitchFamily="2" charset="0"/>
                <a:ea typeface="Roboto" panose="02000000000000000000" pitchFamily="2" charset="0"/>
              </a:rPr>
              <a:t>Los temas son creados y configurados antes de que los productores y consumidores interactúen con ellos.</a:t>
            </a:r>
            <a:endParaRPr lang="es-CO" sz="900" dirty="0"/>
          </a:p>
        </p:txBody>
      </p:sp>
      <p:sp>
        <p:nvSpPr>
          <p:cNvPr id="3" name="CuadroTexto 2">
            <a:extLst>
              <a:ext uri="{FF2B5EF4-FFF2-40B4-BE49-F238E27FC236}">
                <a16:creationId xmlns:a16="http://schemas.microsoft.com/office/drawing/2014/main" id="{B91D30AF-A4A0-46E6-89E0-4802BEF9B350}"/>
              </a:ext>
            </a:extLst>
          </p:cNvPr>
          <p:cNvSpPr txBox="1"/>
          <p:nvPr/>
        </p:nvSpPr>
        <p:spPr>
          <a:xfrm>
            <a:off x="1043470" y="1246427"/>
            <a:ext cx="2094523" cy="523220"/>
          </a:xfrm>
          <a:prstGeom prst="rect">
            <a:avLst/>
          </a:prstGeom>
          <a:noFill/>
        </p:spPr>
        <p:txBody>
          <a:bodyPr wrap="square" rtlCol="0">
            <a:spAutoFit/>
          </a:bodyPr>
          <a:lstStyle/>
          <a:p>
            <a:pPr algn="ctr"/>
            <a:r>
              <a:rPr lang="es-CO" sz="2800" b="1" dirty="0">
                <a:latin typeface="Roboto" panose="02000000000000000000" pitchFamily="2" charset="0"/>
                <a:ea typeface="Roboto" panose="02000000000000000000" pitchFamily="2" charset="0"/>
              </a:rPr>
              <a:t>Temas</a:t>
            </a:r>
          </a:p>
        </p:txBody>
      </p:sp>
      <p:sp>
        <p:nvSpPr>
          <p:cNvPr id="7" name="Marcador de texto 3">
            <a:extLst>
              <a:ext uri="{FF2B5EF4-FFF2-40B4-BE49-F238E27FC236}">
                <a16:creationId xmlns:a16="http://schemas.microsoft.com/office/drawing/2014/main" id="{75D9FAFD-8570-47D4-BC0B-41455FD09C25}"/>
              </a:ext>
            </a:extLst>
          </p:cNvPr>
          <p:cNvSpPr txBox="1">
            <a:spLocks/>
          </p:cNvSpPr>
          <p:nvPr/>
        </p:nvSpPr>
        <p:spPr>
          <a:xfrm>
            <a:off x="5267119" y="1711032"/>
            <a:ext cx="4420050" cy="465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0000"/>
              </a:lnSpc>
            </a:pPr>
            <a:r>
              <a:rPr lang="es-MX" sz="1800" dirty="0">
                <a:latin typeface="Roboto" panose="02000000000000000000" pitchFamily="2" charset="0"/>
                <a:ea typeface="Roboto" panose="02000000000000000000" pitchFamily="2" charset="0"/>
              </a:rPr>
              <a:t>Una partición es una porción de un tema en Kafka. </a:t>
            </a:r>
          </a:p>
          <a:p>
            <a:pPr marL="285750" indent="-285750">
              <a:lnSpc>
                <a:spcPct val="110000"/>
              </a:lnSpc>
            </a:pPr>
            <a:r>
              <a:rPr lang="es-MX" sz="1800" dirty="0">
                <a:latin typeface="Roboto" panose="02000000000000000000" pitchFamily="2" charset="0"/>
                <a:ea typeface="Roboto" panose="02000000000000000000" pitchFamily="2" charset="0"/>
              </a:rPr>
              <a:t>Los temas pueden dividirse en múltiples particiones.</a:t>
            </a:r>
          </a:p>
          <a:p>
            <a:pPr marL="285750" indent="-285750">
              <a:lnSpc>
                <a:spcPct val="110000"/>
              </a:lnSpc>
            </a:pPr>
            <a:r>
              <a:rPr lang="es-MX" sz="1800" dirty="0">
                <a:latin typeface="Roboto" panose="02000000000000000000" pitchFamily="2" charset="0"/>
                <a:ea typeface="Roboto" panose="02000000000000000000" pitchFamily="2" charset="0"/>
              </a:rPr>
              <a:t>Cada partición es un registro de datos ordenados e inmutable.</a:t>
            </a:r>
          </a:p>
          <a:p>
            <a:pPr marL="285750" indent="-285750">
              <a:lnSpc>
                <a:spcPct val="110000"/>
              </a:lnSpc>
            </a:pPr>
            <a:r>
              <a:rPr lang="es-MX" sz="1800" dirty="0">
                <a:latin typeface="Roboto" panose="02000000000000000000" pitchFamily="2" charset="0"/>
                <a:ea typeface="Roboto" panose="02000000000000000000" pitchFamily="2" charset="0"/>
              </a:rPr>
              <a:t>Cada partición tiene un número asignado y se identifica por su número de partición.</a:t>
            </a:r>
          </a:p>
          <a:p>
            <a:pPr marL="285750" indent="-285750">
              <a:lnSpc>
                <a:spcPct val="110000"/>
              </a:lnSpc>
            </a:pPr>
            <a:r>
              <a:rPr lang="es-MX" sz="1800" dirty="0">
                <a:latin typeface="Roboto" panose="02000000000000000000" pitchFamily="2" charset="0"/>
                <a:ea typeface="Roboto" panose="02000000000000000000" pitchFamily="2" charset="0"/>
              </a:rPr>
              <a:t>Los mensajes se escriben y leen en una partición específica de un tema.</a:t>
            </a:r>
            <a:endParaRPr lang="es-CO" sz="900" dirty="0"/>
          </a:p>
        </p:txBody>
      </p:sp>
      <p:sp>
        <p:nvSpPr>
          <p:cNvPr id="9" name="CuadroTexto 8">
            <a:extLst>
              <a:ext uri="{FF2B5EF4-FFF2-40B4-BE49-F238E27FC236}">
                <a16:creationId xmlns:a16="http://schemas.microsoft.com/office/drawing/2014/main" id="{F69F7704-F13F-46CC-B2E9-D3C542509CCC}"/>
              </a:ext>
            </a:extLst>
          </p:cNvPr>
          <p:cNvSpPr txBox="1"/>
          <p:nvPr/>
        </p:nvSpPr>
        <p:spPr>
          <a:xfrm>
            <a:off x="6277185" y="1187812"/>
            <a:ext cx="2094523" cy="523220"/>
          </a:xfrm>
          <a:prstGeom prst="rect">
            <a:avLst/>
          </a:prstGeom>
          <a:noFill/>
        </p:spPr>
        <p:txBody>
          <a:bodyPr wrap="square" rtlCol="0">
            <a:spAutoFit/>
          </a:bodyPr>
          <a:lstStyle/>
          <a:p>
            <a:pPr algn="ctr"/>
            <a:r>
              <a:rPr lang="es-CO" sz="2800" b="1" dirty="0">
                <a:latin typeface="Roboto" panose="02000000000000000000" pitchFamily="2" charset="0"/>
                <a:ea typeface="Roboto" panose="02000000000000000000" pitchFamily="2" charset="0"/>
              </a:rPr>
              <a:t>Particiones</a:t>
            </a:r>
          </a:p>
        </p:txBody>
      </p:sp>
    </p:spTree>
    <p:extLst>
      <p:ext uri="{BB962C8B-B14F-4D97-AF65-F5344CB8AC3E}">
        <p14:creationId xmlns:p14="http://schemas.microsoft.com/office/powerpoint/2010/main" val="14846635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1588</TotalTime>
  <Words>2600</Words>
  <Application>Microsoft Office PowerPoint</Application>
  <PresentationFormat>Panorámica</PresentationFormat>
  <Paragraphs>221</Paragraphs>
  <Slides>18</Slides>
  <Notes>14</Notes>
  <HiddenSlides>0</HiddenSlides>
  <MMClips>0</MMClips>
  <ScaleCrop>false</ScaleCrop>
  <HeadingPairs>
    <vt:vector size="6" baseType="variant">
      <vt:variant>
        <vt:lpstr>Fuentes usadas</vt:lpstr>
      </vt:variant>
      <vt:variant>
        <vt:i4>10</vt:i4>
      </vt:variant>
      <vt:variant>
        <vt:lpstr>Tema</vt:lpstr>
      </vt:variant>
      <vt:variant>
        <vt:i4>4</vt:i4>
      </vt:variant>
      <vt:variant>
        <vt:lpstr>Títulos de diapositiva</vt:lpstr>
      </vt:variant>
      <vt:variant>
        <vt:i4>18</vt:i4>
      </vt:variant>
    </vt:vector>
  </HeadingPairs>
  <TitlesOfParts>
    <vt:vector size="32" baseType="lpstr">
      <vt:lpstr>Arial</vt:lpstr>
      <vt:lpstr>Arial</vt:lpstr>
      <vt:lpstr>Arial Black</vt:lpstr>
      <vt:lpstr>Calibri</vt:lpstr>
      <vt:lpstr>Calibri Light</vt:lpstr>
      <vt:lpstr>IBM Plex Sans</vt:lpstr>
      <vt:lpstr>inherit</vt:lpstr>
      <vt:lpstr>Red Hat Text</vt:lpstr>
      <vt:lpstr>Roboto</vt:lpstr>
      <vt:lpstr>Söhne</vt:lpstr>
      <vt:lpstr>Tema de Office</vt:lpstr>
      <vt:lpstr>Diseño personalizado</vt:lpstr>
      <vt:lpstr>1_Diseño personalizado</vt:lpstr>
      <vt:lpstr>Office Theme</vt:lpstr>
      <vt:lpstr>Apache Kafka</vt:lpstr>
      <vt:lpstr>Presentación de PowerPoint</vt:lpstr>
      <vt:lpstr>Introducción a Apache Kafka</vt:lpstr>
      <vt:lpstr>Introducción a Apache Kafka</vt:lpstr>
      <vt:lpstr>Arquitectura de Apache Kafka</vt:lpstr>
      <vt:lpstr>Arquitectura de Apache Kafka</vt:lpstr>
      <vt:lpstr>Arquitectura de Apache Kafka</vt:lpstr>
      <vt:lpstr>Gestión de temas y particiones</vt:lpstr>
      <vt:lpstr>Gestión de temas y particiones</vt:lpstr>
      <vt:lpstr>Gestión de temas y particiones</vt:lpstr>
      <vt:lpstr>Gestión de temas y particiones</vt:lpstr>
      <vt:lpstr>Productores y consumidores</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Radio Unillanos</dc:creator>
  <cp:lastModifiedBy>carlos muñoz</cp:lastModifiedBy>
  <cp:revision>56</cp:revision>
  <dcterms:created xsi:type="dcterms:W3CDTF">2020-12-09T21:01:06Z</dcterms:created>
  <dcterms:modified xsi:type="dcterms:W3CDTF">2023-06-16T01:49:19Z</dcterms:modified>
</cp:coreProperties>
</file>