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F705-A649-4277-9F6B-5591FE2950B5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4C60-3B21-42C2-9697-AC94F9C18B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43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F705-A649-4277-9F6B-5591FE2950B5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4C60-3B21-42C2-9697-AC94F9C18B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5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F705-A649-4277-9F6B-5591FE2950B5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4C60-3B21-42C2-9697-AC94F9C18B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49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F705-A649-4277-9F6B-5591FE2950B5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4C60-3B21-42C2-9697-AC94F9C18B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87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F705-A649-4277-9F6B-5591FE2950B5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4C60-3B21-42C2-9697-AC94F9C18B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51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F705-A649-4277-9F6B-5591FE2950B5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4C60-3B21-42C2-9697-AC94F9C18B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36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F705-A649-4277-9F6B-5591FE2950B5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4C60-3B21-42C2-9697-AC94F9C18B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63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F705-A649-4277-9F6B-5591FE2950B5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4C60-3B21-42C2-9697-AC94F9C18B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98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F705-A649-4277-9F6B-5591FE2950B5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4C60-3B21-42C2-9697-AC94F9C18B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56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F705-A649-4277-9F6B-5591FE2950B5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4C60-3B21-42C2-9697-AC94F9C18B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87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F705-A649-4277-9F6B-5591FE2950B5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4C60-3B21-42C2-9697-AC94F9C18B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59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F705-A649-4277-9F6B-5591FE2950B5}" type="datetimeFigureOut">
              <a:rPr lang="en-CA" smtClean="0"/>
              <a:t>2017-04-02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84C60-3B21-42C2-9697-AC94F9C18B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85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3579" y="189852"/>
            <a:ext cx="7772400" cy="2387600"/>
          </a:xfrm>
        </p:spPr>
        <p:txBody>
          <a:bodyPr/>
          <a:lstStyle/>
          <a:p>
            <a:r>
              <a:rPr lang="en-CA" dirty="0"/>
              <a:t>Fantasy Baseball Player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0779" y="2577452"/>
            <a:ext cx="6858000" cy="3822015"/>
          </a:xfrm>
        </p:spPr>
        <p:txBody>
          <a:bodyPr>
            <a:normAutofit/>
          </a:bodyPr>
          <a:lstStyle/>
          <a:p>
            <a:r>
              <a:rPr lang="en-CA" dirty="0"/>
              <a:t>Keep up to date with all your fantasy baseball news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Cameron </a:t>
            </a:r>
            <a:r>
              <a:rPr lang="en-CA" dirty="0" err="1"/>
              <a:t>MacQuarrie</a:t>
            </a:r>
            <a:r>
              <a:rPr lang="en-CA" dirty="0"/>
              <a:t> and </a:t>
            </a:r>
            <a:r>
              <a:rPr lang="en-CA" dirty="0"/>
              <a:t>Jonathan Rizzo</a:t>
            </a:r>
            <a:endParaRPr lang="en-CA" dirty="0"/>
          </a:p>
        </p:txBody>
      </p:sp>
      <p:pic>
        <p:nvPicPr>
          <p:cNvPr id="4098" name="Picture 2" descr="Image result for baseball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92" y="3336458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46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we do it: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RESTful web service using Jersey</a:t>
            </a:r>
          </a:p>
          <a:p>
            <a:r>
              <a:rPr lang="en-CA" dirty="0"/>
              <a:t>Hosted on Apache Tomcat Server</a:t>
            </a:r>
          </a:p>
          <a:p>
            <a:r>
              <a:rPr lang="en-CA" dirty="0"/>
              <a:t>Displays in HTML or returns API calls in JSON and XML</a:t>
            </a:r>
          </a:p>
        </p:txBody>
      </p:sp>
      <p:pic>
        <p:nvPicPr>
          <p:cNvPr id="1026" name="Picture 2" descr="Image result for apache tom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59" y="4137740"/>
            <a:ext cx="19812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ava jers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01" y="4317184"/>
            <a:ext cx="3152866" cy="185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46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Save time</a:t>
            </a:r>
          </a:p>
          <a:p>
            <a:r>
              <a:rPr lang="en-CA" dirty="0"/>
              <a:t>Get the jump on players on the up</a:t>
            </a:r>
          </a:p>
          <a:p>
            <a:r>
              <a:rPr lang="en-CA" dirty="0"/>
              <a:t>Keep track of injuries</a:t>
            </a:r>
          </a:p>
        </p:txBody>
      </p:sp>
    </p:spTree>
    <p:extLst>
      <p:ext uri="{BB962C8B-B14F-4D97-AF65-F5344CB8AC3E}">
        <p14:creationId xmlns:p14="http://schemas.microsoft.com/office/powerpoint/2010/main" val="361545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Where do we go next?</a:t>
            </a:r>
          </a:p>
        </p:txBody>
      </p:sp>
    </p:spTree>
    <p:extLst>
      <p:ext uri="{BB962C8B-B14F-4D97-AF65-F5344CB8AC3E}">
        <p14:creationId xmlns:p14="http://schemas.microsoft.com/office/powerpoint/2010/main" val="154957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Fantasy Sports: by the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57.4 million people </a:t>
            </a:r>
            <a:r>
              <a:rPr lang="en-CA" dirty="0"/>
              <a:t>played fantasy baseball </a:t>
            </a:r>
            <a:r>
              <a:rPr lang="en-CA" dirty="0"/>
              <a:t>in 2017</a:t>
            </a:r>
            <a:endParaRPr lang="en-CA" dirty="0"/>
          </a:p>
          <a:p>
            <a:r>
              <a:rPr lang="en-CA" dirty="0"/>
              <a:t>Players spend an average of </a:t>
            </a:r>
            <a:r>
              <a:rPr lang="en-CA" b="1" dirty="0"/>
              <a:t>$502 per year </a:t>
            </a:r>
            <a:r>
              <a:rPr lang="en-CA" dirty="0"/>
              <a:t>on fantasy buy ins</a:t>
            </a:r>
          </a:p>
          <a:p>
            <a:r>
              <a:rPr lang="en-CA" dirty="0"/>
              <a:t>Spend and average of </a:t>
            </a:r>
            <a:r>
              <a:rPr lang="en-CA" b="1" dirty="0"/>
              <a:t>$46 per year </a:t>
            </a:r>
            <a:r>
              <a:rPr lang="en-CA" dirty="0"/>
              <a:t>on fantasy related materials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561" y="3748147"/>
            <a:ext cx="5591175" cy="2886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49256" y="6414476"/>
            <a:ext cx="3924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http://fsta.org/research/industry-demographics/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48721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required: Baseball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750 active players in the MLB</a:t>
            </a:r>
          </a:p>
          <a:p>
            <a:r>
              <a:rPr lang="en-CA" dirty="0"/>
              <a:t>Fantasy teams generally carry 20 players</a:t>
            </a:r>
          </a:p>
          <a:p>
            <a:r>
              <a:rPr lang="en-CA" dirty="0"/>
              <a:t>Average 3 teams per fantasy player</a:t>
            </a:r>
          </a:p>
          <a:p>
            <a:r>
              <a:rPr lang="en-CA" dirty="0"/>
              <a:t>Thousands of writers, blogs and websites</a:t>
            </a:r>
          </a:p>
        </p:txBody>
      </p:sp>
    </p:spTree>
    <p:extLst>
      <p:ext uri="{BB962C8B-B14F-4D97-AF65-F5344CB8AC3E}">
        <p14:creationId xmlns:p14="http://schemas.microsoft.com/office/powerpoint/2010/main" val="297694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solution: Fantasy Baseball Tracker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 in with Yahoo to add your team information</a:t>
            </a:r>
          </a:p>
          <a:p>
            <a:r>
              <a:rPr lang="en-CA" dirty="0"/>
              <a:t>Follow stats, updates and transactions for all your players</a:t>
            </a:r>
          </a:p>
          <a:p>
            <a:r>
              <a:rPr lang="en-CA" dirty="0"/>
              <a:t>View news about all available players in your leagues</a:t>
            </a:r>
          </a:p>
          <a:p>
            <a:r>
              <a:rPr lang="en-CA" dirty="0"/>
              <a:t>Search specific players</a:t>
            </a:r>
          </a:p>
        </p:txBody>
      </p:sp>
      <p:pic>
        <p:nvPicPr>
          <p:cNvPr id="3074" name="Picture 2" descr="Image result for yahoo fantasy baseball;;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39" y="4991450"/>
            <a:ext cx="4311611" cy="163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5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we do it: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Gather</a:t>
            </a:r>
            <a:r>
              <a:rPr lang="en-CA" dirty="0"/>
              <a:t> – Crawl predetermined resources(websites, twitters, forums) using Crawler4j</a:t>
            </a:r>
          </a:p>
          <a:p>
            <a:r>
              <a:rPr lang="en-CA" b="1" dirty="0"/>
              <a:t>Store</a:t>
            </a:r>
            <a:r>
              <a:rPr lang="en-CA" dirty="0"/>
              <a:t> – MongoDB backend storing as documents. Lucene to Index</a:t>
            </a:r>
          </a:p>
          <a:p>
            <a:r>
              <a:rPr lang="en-CA" b="1" dirty="0"/>
              <a:t>Analyze</a:t>
            </a:r>
            <a:r>
              <a:rPr lang="en-CA" dirty="0"/>
              <a:t> – Assign score based on source, player and quality of document</a:t>
            </a:r>
          </a:p>
          <a:p>
            <a:r>
              <a:rPr lang="en-CA" b="1" dirty="0"/>
              <a:t>Filter</a:t>
            </a:r>
            <a:r>
              <a:rPr lang="en-CA" dirty="0"/>
              <a:t> – Yahoo Fantasy API to gather information for users teams</a:t>
            </a:r>
            <a:endParaRPr lang="en-CA" dirty="0"/>
          </a:p>
          <a:p>
            <a:r>
              <a:rPr lang="en-CA" b="1" dirty="0"/>
              <a:t>Display</a:t>
            </a:r>
            <a:r>
              <a:rPr lang="en-CA" dirty="0"/>
              <a:t> – Restful web service using Tomcat server</a:t>
            </a:r>
          </a:p>
        </p:txBody>
      </p:sp>
    </p:spTree>
    <p:extLst>
      <p:ext uri="{BB962C8B-B14F-4D97-AF65-F5344CB8AC3E}">
        <p14:creationId xmlns:p14="http://schemas.microsoft.com/office/powerpoint/2010/main" val="120985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we do it: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421" y="2085684"/>
            <a:ext cx="7271158" cy="4351338"/>
          </a:xfrm>
        </p:spPr>
        <p:txBody>
          <a:bodyPr/>
          <a:lstStyle/>
          <a:p>
            <a:r>
              <a:rPr lang="en-CA" dirty="0"/>
              <a:t>Collect and maintain a list of trusted resources (twitter users, forums, websites, etc.)</a:t>
            </a:r>
          </a:p>
          <a:p>
            <a:r>
              <a:rPr lang="en-CA" dirty="0"/>
              <a:t>Continuously crawl searching for new information</a:t>
            </a:r>
            <a:endParaRPr lang="en-CA" dirty="0"/>
          </a:p>
          <a:p>
            <a:r>
              <a:rPr lang="en-CA" dirty="0"/>
              <a:t>Maintain a list of up to date player statistics and transaction data from Yahoo API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27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we do it: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MongoDB document based storage</a:t>
            </a:r>
          </a:p>
          <a:p>
            <a:r>
              <a:rPr lang="en-CA" dirty="0"/>
              <a:t>Collections for documents, players, and users</a:t>
            </a:r>
          </a:p>
          <a:p>
            <a:r>
              <a:rPr lang="en-CA" dirty="0"/>
              <a:t>Index documents using Lucene</a:t>
            </a:r>
          </a:p>
        </p:txBody>
      </p:sp>
      <p:pic>
        <p:nvPicPr>
          <p:cNvPr id="2050" name="Picture 2" descr="Image result for mongo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796" y="4077049"/>
            <a:ext cx="1957965" cy="22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uce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2" y="4644617"/>
            <a:ext cx="46291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58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we do it: Analyze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Assign score based on </a:t>
            </a:r>
            <a:r>
              <a:rPr lang="en-CA" b="1" dirty="0"/>
              <a:t>source</a:t>
            </a:r>
            <a:r>
              <a:rPr lang="en-CA" dirty="0"/>
              <a:t> of the document</a:t>
            </a:r>
          </a:p>
          <a:p>
            <a:r>
              <a:rPr lang="en-CA" dirty="0"/>
              <a:t>Weight the score based on the </a:t>
            </a:r>
            <a:r>
              <a:rPr lang="en-CA" b="1" dirty="0"/>
              <a:t>players involved</a:t>
            </a:r>
          </a:p>
          <a:p>
            <a:r>
              <a:rPr lang="en-CA" dirty="0"/>
              <a:t>Categories as good, neutral or bad news</a:t>
            </a:r>
          </a:p>
          <a:p>
            <a:r>
              <a:rPr lang="en-CA" b="1" dirty="0"/>
              <a:t>Depreciate</a:t>
            </a:r>
            <a:r>
              <a:rPr lang="en-CA" dirty="0"/>
              <a:t> the score over time to ensure up to date news</a:t>
            </a:r>
          </a:p>
        </p:txBody>
      </p:sp>
    </p:spTree>
    <p:extLst>
      <p:ext uri="{BB962C8B-B14F-4D97-AF65-F5344CB8AC3E}">
        <p14:creationId xmlns:p14="http://schemas.microsoft.com/office/powerpoint/2010/main" val="305792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we do it: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Queries</a:t>
            </a:r>
            <a:r>
              <a:rPr lang="en-CA" dirty="0"/>
              <a:t> resolved using </a:t>
            </a:r>
            <a:r>
              <a:rPr lang="en-CA" b="1" dirty="0"/>
              <a:t>Lucene</a:t>
            </a:r>
          </a:p>
          <a:p>
            <a:r>
              <a:rPr lang="en-CA" dirty="0"/>
              <a:t>Get users team and player information using </a:t>
            </a:r>
            <a:r>
              <a:rPr lang="en-CA" b="1" dirty="0"/>
              <a:t>Yahoos Fantasy API</a:t>
            </a:r>
          </a:p>
          <a:p>
            <a:r>
              <a:rPr lang="en-CA" dirty="0"/>
              <a:t>Filter by team, query a player, or view all available players.</a:t>
            </a:r>
          </a:p>
          <a:p>
            <a:r>
              <a:rPr lang="en-CA" dirty="0"/>
              <a:t>Organize based on document’s relevancy value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5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393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Fantasy Baseball Player Tracker</vt:lpstr>
      <vt:lpstr>Fantasy Sports: by the numbers</vt:lpstr>
      <vt:lpstr>What’s required: Baseball</vt:lpstr>
      <vt:lpstr>Our solution: Fantasy Baseball Tracker</vt:lpstr>
      <vt:lpstr>How we do it: Overview</vt:lpstr>
      <vt:lpstr>How we do it: Gathering</vt:lpstr>
      <vt:lpstr>How we do it: Store</vt:lpstr>
      <vt:lpstr>How we do it: Analyze</vt:lpstr>
      <vt:lpstr>How we do it: Filter</vt:lpstr>
      <vt:lpstr>How we do it: Display</vt:lpstr>
      <vt:lpstr>Advantages</vt:lpstr>
      <vt:lpstr>Where do we go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Baseball Player Tracker</dc:title>
  <dc:creator>Cameron</dc:creator>
  <cp:lastModifiedBy>Cameron</cp:lastModifiedBy>
  <cp:revision>17</cp:revision>
  <dcterms:created xsi:type="dcterms:W3CDTF">2017-04-03T00:03:25Z</dcterms:created>
  <dcterms:modified xsi:type="dcterms:W3CDTF">2017-04-03T15:23:23Z</dcterms:modified>
</cp:coreProperties>
</file>