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BBA86-4E5E-317C-B3A6-5C7380754B2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329875" y="4897120"/>
            <a:ext cx="519112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friendly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Extensive filtering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Detailed packet decoding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Supports wide range of protocols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Resource intensive due to GUI and advanced features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Ideal for detailed analysis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Troubleshooting network issues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Visualizing traffic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for security auditing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packets in a more detailed and organized manner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 for beginners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Available on Windows macOS, and Linux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Supports multiple capture file formats (can open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files)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Captures packets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Ability to filter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Helps with security audits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 </a:t>
            </a: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&amp; free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user friendly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packet info directly in terminal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for capturing packets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Less comprehensive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Faster since no GUI needed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Suited for quick captures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Automation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when using a remote server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packets in a raw text-based format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Steep learning curve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Primarily used on Unix-like systems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saves capture files in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pcap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 (to be open later by tool like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wireshark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On-screen Show (16:9)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Google Sans</vt:lpstr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Cameron Malone</cp:lastModifiedBy>
  <cp:revision>2</cp:revision>
  <dcterms:modified xsi:type="dcterms:W3CDTF">2024-08-16T18:08:07Z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0ac11d-db60-4979-b0ee-4aa7d509765e_Enabled">
    <vt:lpwstr>true</vt:lpwstr>
  </property>
  <property fmtid="{D5CDD505-2E9C-101B-9397-08002B2CF9AE}" pid="3" name="MSIP_Label_6e0ac11d-db60-4979-b0ee-4aa7d509765e_SetDate">
    <vt:lpwstr>2024-08-16T18:06:45Z</vt:lpwstr>
  </property>
  <property fmtid="{D5CDD505-2E9C-101B-9397-08002B2CF9AE}" pid="4" name="MSIP_Label_6e0ac11d-db60-4979-b0ee-4aa7d509765e_Method">
    <vt:lpwstr>Standard</vt:lpwstr>
  </property>
  <property fmtid="{D5CDD505-2E9C-101B-9397-08002B2CF9AE}" pid="5" name="MSIP_Label_6e0ac11d-db60-4979-b0ee-4aa7d509765e_Name">
    <vt:lpwstr>General</vt:lpwstr>
  </property>
  <property fmtid="{D5CDD505-2E9C-101B-9397-08002B2CF9AE}" pid="6" name="MSIP_Label_6e0ac11d-db60-4979-b0ee-4aa7d509765e_SiteId">
    <vt:lpwstr>bba8c486-d7db-4621-a669-46e38f22b602</vt:lpwstr>
  </property>
  <property fmtid="{D5CDD505-2E9C-101B-9397-08002B2CF9AE}" pid="7" name="MSIP_Label_6e0ac11d-db60-4979-b0ee-4aa7d509765e_ActionId">
    <vt:lpwstr>8b21f312-d8b6-4f32-b9ba-9193f9a9fc6c</vt:lpwstr>
  </property>
  <property fmtid="{D5CDD505-2E9C-101B-9397-08002B2CF9AE}" pid="8" name="MSIP_Label_6e0ac11d-db60-4979-b0ee-4aa7d509765e_ContentBits">
    <vt:lpwstr>2</vt:lpwstr>
  </property>
  <property fmtid="{D5CDD505-2E9C-101B-9397-08002B2CF9AE}" pid="9" name="ClassificationContentMarkingFooterLocations">
    <vt:lpwstr>Simple Light:3</vt:lpwstr>
  </property>
  <property fmtid="{D5CDD505-2E9C-101B-9397-08002B2CF9AE}" pid="10" name="ClassificationContentMarkingFooterText">
    <vt:lpwstr>Internal</vt:lpwstr>
  </property>
</Properties>
</file>