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3E3A-C6BE-448D-AA1A-C64C99DC2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6F2FB-9285-4A61-A4B1-8B2C323AA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Christopher Matthews</a:t>
            </a:r>
          </a:p>
        </p:txBody>
      </p:sp>
    </p:spTree>
    <p:extLst>
      <p:ext uri="{BB962C8B-B14F-4D97-AF65-F5344CB8AC3E}">
        <p14:creationId xmlns:p14="http://schemas.microsoft.com/office/powerpoint/2010/main" val="196042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12A8-C1EB-4F77-AEA3-3315D0AB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7978-FC5D-4369-B216-EDAD108BE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95F3-A25E-476B-AA12-64B9C4B4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8A5E-D942-423E-9B8E-A8CE7A3F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  <a:p>
            <a:pPr lvl="1"/>
            <a:r>
              <a:rPr lang="en-US" dirty="0"/>
              <a:t>Setup Home Automation using Alexa Device or Web Interface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Create a voice controlled device that does not require some subscription, signup or any other action other than connect and operate</a:t>
            </a:r>
          </a:p>
        </p:txBody>
      </p:sp>
    </p:spTree>
    <p:extLst>
      <p:ext uri="{BB962C8B-B14F-4D97-AF65-F5344CB8AC3E}">
        <p14:creationId xmlns:p14="http://schemas.microsoft.com/office/powerpoint/2010/main" val="133159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283E-F770-47EB-858A-742AA293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950927C-66A5-4A50-AD0A-F16C7F601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807216"/>
              </p:ext>
            </p:extLst>
          </p:nvPr>
        </p:nvGraphicFramePr>
        <p:xfrm>
          <a:off x="5348472" y="314696"/>
          <a:ext cx="4875237" cy="6384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7086600" imgH="9282363" progId="Visio.Drawing.15">
                  <p:embed/>
                </p:oleObj>
              </mc:Choice>
              <mc:Fallback>
                <p:oleObj name="Visio" r:id="rId3" imgW="7086600" imgH="928236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8472" y="314696"/>
                        <a:ext cx="4875237" cy="6384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E193F3-3592-4CB7-B1BC-6F2107EB6602}"/>
              </a:ext>
            </a:extLst>
          </p:cNvPr>
          <p:cNvSpPr txBox="1"/>
          <p:nvPr/>
        </p:nvSpPr>
        <p:spPr>
          <a:xfrm>
            <a:off x="2299065" y="1887299"/>
            <a:ext cx="4529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Red: Live Wire</a:t>
            </a:r>
          </a:p>
          <a:p>
            <a:r>
              <a:rPr lang="en-US" dirty="0"/>
              <a:t>Blue: Comms Connection</a:t>
            </a:r>
          </a:p>
          <a:p>
            <a:r>
              <a:rPr lang="en-US" dirty="0"/>
              <a:t>Black: Ground Wire</a:t>
            </a:r>
          </a:p>
          <a:p>
            <a:r>
              <a:rPr lang="en-US" dirty="0"/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ESP8266 </a:t>
            </a:r>
            <a:r>
              <a:rPr lang="en-US" dirty="0" err="1"/>
              <a:t>MicroController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Relay Controlled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Mains Power</a:t>
            </a:r>
          </a:p>
        </p:txBody>
      </p:sp>
    </p:spTree>
    <p:extLst>
      <p:ext uri="{BB962C8B-B14F-4D97-AF65-F5344CB8AC3E}">
        <p14:creationId xmlns:p14="http://schemas.microsoft.com/office/powerpoint/2010/main" val="38126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E7D-11CD-4FCC-BCC1-291A2190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5165-68DE-423E-8A67-2E621442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  <a:p>
            <a:pPr lvl="1"/>
            <a:r>
              <a:rPr lang="en-US" dirty="0"/>
              <a:t>Wireless interface</a:t>
            </a:r>
          </a:p>
          <a:p>
            <a:pPr lvl="1"/>
            <a:r>
              <a:rPr lang="en-US" dirty="0"/>
              <a:t>Bluetooth</a:t>
            </a:r>
          </a:p>
          <a:p>
            <a:pPr lvl="1"/>
            <a:r>
              <a:rPr lang="en-US" dirty="0"/>
              <a:t>Programmable through Arduino IDE</a:t>
            </a:r>
          </a:p>
          <a:p>
            <a:pPr lvl="1"/>
            <a:r>
              <a:rPr lang="en-US" dirty="0"/>
              <a:t>C and C++ programming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74E3F-B5B4-415C-990E-3A5ED240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775" y="1309255"/>
            <a:ext cx="6101210" cy="44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2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B1A6-B073-4457-A7E1-6DFD5DCD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8D78-81E1-4F39-929A-CD1EC1E4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#include "ESP8266WiFi.h“ -&gt; Enables the </a:t>
            </a:r>
            <a:r>
              <a:rPr lang="en-US" dirty="0" err="1"/>
              <a:t>WiFi</a:t>
            </a:r>
            <a:r>
              <a:rPr lang="en-US" dirty="0"/>
              <a:t> on the Chip</a:t>
            </a:r>
          </a:p>
          <a:p>
            <a:pPr lvl="1"/>
            <a:r>
              <a:rPr lang="en-US" dirty="0"/>
              <a:t>#include "ESP8266WebServer.h“ -&gt;</a:t>
            </a:r>
            <a:r>
              <a:rPr lang="en-US" dirty="0" err="1"/>
              <a:t>WebServer</a:t>
            </a:r>
            <a:r>
              <a:rPr lang="en-US" dirty="0"/>
              <a:t> setting</a:t>
            </a:r>
          </a:p>
          <a:p>
            <a:pPr lvl="1"/>
            <a:r>
              <a:rPr lang="en-US" dirty="0"/>
              <a:t>#include "</a:t>
            </a:r>
            <a:r>
              <a:rPr lang="en-US" dirty="0" err="1"/>
              <a:t>WiFiManager.h</a:t>
            </a:r>
            <a:r>
              <a:rPr lang="en-US" dirty="0"/>
              <a:t>“ -&gt;Control </a:t>
            </a:r>
            <a:r>
              <a:rPr lang="en-US" dirty="0" err="1"/>
              <a:t>WiFi</a:t>
            </a:r>
            <a:r>
              <a:rPr lang="en-US" dirty="0"/>
              <a:t> Settings on Boot</a:t>
            </a:r>
          </a:p>
          <a:p>
            <a:pPr lvl="1"/>
            <a:r>
              <a:rPr lang="en-US" dirty="0"/>
              <a:t>#include "</a:t>
            </a:r>
            <a:r>
              <a:rPr lang="en-US" dirty="0" err="1"/>
              <a:t>DNSServer.h</a:t>
            </a:r>
            <a:r>
              <a:rPr lang="en-US" dirty="0"/>
              <a:t>“ -&gt; To setup DNS name</a:t>
            </a:r>
          </a:p>
          <a:p>
            <a:pPr lvl="1"/>
            <a:r>
              <a:rPr lang="en-US" dirty="0"/>
              <a:t>#include "</a:t>
            </a:r>
            <a:r>
              <a:rPr lang="en-US" dirty="0" err="1"/>
              <a:t>fauxmoESP.h</a:t>
            </a:r>
            <a:r>
              <a:rPr lang="en-US" dirty="0"/>
              <a:t>“ -&gt; Allows for Alexa Integration</a:t>
            </a:r>
          </a:p>
        </p:txBody>
      </p:sp>
    </p:spTree>
    <p:extLst>
      <p:ext uri="{BB962C8B-B14F-4D97-AF65-F5344CB8AC3E}">
        <p14:creationId xmlns:p14="http://schemas.microsoft.com/office/powerpoint/2010/main" val="77528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6EC5-7521-4C8C-8F7B-90740702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9E1B6-C7EA-4390-AECD-0D1D7CB2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the ports and control commands</a:t>
            </a:r>
          </a:p>
          <a:p>
            <a:pPr lvl="1"/>
            <a:r>
              <a:rPr lang="en-US" dirty="0" err="1"/>
              <a:t>fauxmoESP</a:t>
            </a:r>
            <a:r>
              <a:rPr lang="en-US" dirty="0"/>
              <a:t> </a:t>
            </a:r>
            <a:r>
              <a:rPr lang="en-US" dirty="0" err="1"/>
              <a:t>homeDevice</a:t>
            </a:r>
            <a:r>
              <a:rPr lang="en-US" dirty="0"/>
              <a:t>; -&gt;Starts the service for Alexa App</a:t>
            </a:r>
          </a:p>
          <a:p>
            <a:pPr lvl="1"/>
            <a:r>
              <a:rPr lang="en-US" dirty="0"/>
              <a:t>uint8_t relay =14; -&gt; Sets GPIO pin 14 as the DO for the Relay</a:t>
            </a:r>
          </a:p>
          <a:p>
            <a:pPr lvl="1"/>
            <a:r>
              <a:rPr lang="en-US" dirty="0"/>
              <a:t>ESP8266WebServer server; -&gt;Starts the webserver</a:t>
            </a:r>
          </a:p>
          <a:p>
            <a:pPr lvl="1"/>
            <a:r>
              <a:rPr lang="en-US" dirty="0"/>
              <a:t>DNSServer </a:t>
            </a:r>
            <a:r>
              <a:rPr lang="en-US" dirty="0" err="1"/>
              <a:t>dnsServer</a:t>
            </a:r>
            <a:r>
              <a:rPr lang="en-US" dirty="0"/>
              <a:t>; -&gt;Sets up the DNS Server</a:t>
            </a:r>
          </a:p>
          <a:p>
            <a:pPr lvl="1"/>
            <a:r>
              <a:rPr lang="en-US" dirty="0"/>
              <a:t>WiFiClient </a:t>
            </a:r>
            <a:r>
              <a:rPr lang="en-US" dirty="0" err="1"/>
              <a:t>espClient</a:t>
            </a:r>
            <a:r>
              <a:rPr lang="en-US" dirty="0"/>
              <a:t>; -&gt;Creates the WIFI Client object</a:t>
            </a:r>
          </a:p>
          <a:p>
            <a:pPr lvl="1"/>
            <a:r>
              <a:rPr lang="en-US" dirty="0"/>
              <a:t>#define switch  “light“ -&gt;Sets the listening command</a:t>
            </a:r>
          </a:p>
          <a:p>
            <a:pPr lvl="1"/>
            <a:r>
              <a:rPr lang="en-US" dirty="0" err="1"/>
              <a:t>pinMode</a:t>
            </a:r>
            <a:r>
              <a:rPr lang="en-US" dirty="0"/>
              <a:t>(relay, OUTPUT); -&gt;Sets the pin mode of the DI/DO to DO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(relay, LOW); -&gt;Sets the relay to low at start which is off</a:t>
            </a:r>
          </a:p>
        </p:txBody>
      </p:sp>
    </p:spTree>
    <p:extLst>
      <p:ext uri="{BB962C8B-B14F-4D97-AF65-F5344CB8AC3E}">
        <p14:creationId xmlns:p14="http://schemas.microsoft.com/office/powerpoint/2010/main" val="397971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E5A6-9041-4DFD-ADD3-74D45C96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C6F4-9493-42B7-8305-0F40278C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the </a:t>
            </a:r>
            <a:r>
              <a:rPr lang="en-US" dirty="0" err="1"/>
              <a:t>WiFi</a:t>
            </a:r>
            <a:r>
              <a:rPr lang="en-US" dirty="0"/>
              <a:t> Automatically</a:t>
            </a:r>
          </a:p>
          <a:p>
            <a:pPr lvl="1"/>
            <a:r>
              <a:rPr lang="en-US" dirty="0" err="1"/>
              <a:t>Serial.begin</a:t>
            </a:r>
            <a:r>
              <a:rPr lang="en-US" dirty="0"/>
              <a:t>(115200); -&gt; For debugging purposes only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WiFiManager</a:t>
            </a:r>
            <a:r>
              <a:rPr lang="en-US" dirty="0"/>
              <a:t> </a:t>
            </a:r>
            <a:r>
              <a:rPr lang="en-US" dirty="0" err="1"/>
              <a:t>wifiManager</a:t>
            </a:r>
            <a:r>
              <a:rPr lang="en-US" dirty="0"/>
              <a:t>; -&gt;Creates a </a:t>
            </a:r>
            <a:r>
              <a:rPr lang="en-US" dirty="0" err="1"/>
              <a:t>WiFi</a:t>
            </a:r>
            <a:r>
              <a:rPr lang="en-US" dirty="0"/>
              <a:t> Manager object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wifiManager.resetSettings</a:t>
            </a:r>
            <a:r>
              <a:rPr lang="en-US" dirty="0"/>
              <a:t>(); -&gt; set to default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wifiManager.autoConnect</a:t>
            </a:r>
            <a:r>
              <a:rPr lang="en-US" dirty="0"/>
              <a:t>("</a:t>
            </a:r>
            <a:r>
              <a:rPr lang="en-US" dirty="0" err="1"/>
              <a:t>LightingPLC</a:t>
            </a:r>
            <a:r>
              <a:rPr lang="en-US" dirty="0"/>
              <a:t>");-&gt;creates name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("IP Address: "); &gt;output IP to Console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WiFi.localIP</a:t>
            </a:r>
            <a:r>
              <a:rPr lang="en-US" dirty="0"/>
              <a:t>()); -&gt; output IP to Console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WiFi.subnetMask</a:t>
            </a:r>
            <a:r>
              <a:rPr lang="en-US" dirty="0"/>
              <a:t>());-&gt;outputs Subnet to console</a:t>
            </a:r>
          </a:p>
        </p:txBody>
      </p:sp>
    </p:spTree>
    <p:extLst>
      <p:ext uri="{BB962C8B-B14F-4D97-AF65-F5344CB8AC3E}">
        <p14:creationId xmlns:p14="http://schemas.microsoft.com/office/powerpoint/2010/main" val="224567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3905-3A28-4847-BC3F-8C2D54D8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0030-7418-4B9C-A687-93AF2D31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83738" cy="4195481"/>
          </a:xfrm>
        </p:spPr>
        <p:txBody>
          <a:bodyPr/>
          <a:lstStyle/>
          <a:p>
            <a:r>
              <a:rPr lang="en-US" dirty="0"/>
              <a:t>Setting up the server and services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homeDevice.createServer</a:t>
            </a:r>
            <a:r>
              <a:rPr lang="en-US" dirty="0"/>
              <a:t>(true); 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homeDevice.setPort</a:t>
            </a:r>
            <a:r>
              <a:rPr lang="en-US" dirty="0"/>
              <a:t>(80); -&gt;Using HTTP protocol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server.on</a:t>
            </a:r>
            <a:r>
              <a:rPr lang="en-US" dirty="0"/>
              <a:t>("/", </a:t>
            </a:r>
            <a:r>
              <a:rPr lang="en-US" dirty="0" err="1"/>
              <a:t>handleRoot</a:t>
            </a:r>
            <a:r>
              <a:rPr lang="en-US" dirty="0"/>
              <a:t>); -&gt; Sets homepage for Internal Server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server.on</a:t>
            </a:r>
            <a:r>
              <a:rPr lang="en-US" dirty="0"/>
              <a:t>("/toggle", </a:t>
            </a:r>
            <a:r>
              <a:rPr lang="en-US" dirty="0" err="1"/>
              <a:t>toggleRelay</a:t>
            </a:r>
            <a:r>
              <a:rPr lang="en-US" dirty="0"/>
              <a:t>); -&gt;Calls toggle Function to switch on/off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server.begin</a:t>
            </a:r>
            <a:r>
              <a:rPr lang="en-US" dirty="0"/>
              <a:t>(); -&gt;Starts the Internal Server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homeDevice.enable</a:t>
            </a:r>
            <a:r>
              <a:rPr lang="en-US" dirty="0"/>
              <a:t>(true); 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homeDevice.addDevice</a:t>
            </a:r>
            <a:r>
              <a:rPr lang="en-US" dirty="0"/>
              <a:t>(switch);</a:t>
            </a:r>
          </a:p>
        </p:txBody>
      </p:sp>
    </p:spTree>
    <p:extLst>
      <p:ext uri="{BB962C8B-B14F-4D97-AF65-F5344CB8AC3E}">
        <p14:creationId xmlns:p14="http://schemas.microsoft.com/office/powerpoint/2010/main" val="105784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D1D7-69AD-496A-8C41-E649BFA2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259E30-7D6F-45D2-9510-FBFC62649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15" y="1707457"/>
            <a:ext cx="5224463" cy="370046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DF9621-5D08-4F3D-882C-EAEC14C9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259" y="1814079"/>
            <a:ext cx="65151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42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419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Visio</vt:lpstr>
      <vt:lpstr>HomeAutomation</vt:lpstr>
      <vt:lpstr>HomeAutomation</vt:lpstr>
      <vt:lpstr>Circuit Diagram</vt:lpstr>
      <vt:lpstr>ESP8266 Microcontroller</vt:lpstr>
      <vt:lpstr>HomeAutomation</vt:lpstr>
      <vt:lpstr>HomeAutomation</vt:lpstr>
      <vt:lpstr>HomeAutomation</vt:lpstr>
      <vt:lpstr>HomeAutomation</vt:lpstr>
      <vt:lpstr>HomeAutomation</vt:lpstr>
      <vt:lpstr>HomeAutomation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HomeAutomation</dc:title>
  <dc:creator>Adam Matthews</dc:creator>
  <cp:lastModifiedBy>Adam Matthews</cp:lastModifiedBy>
  <cp:revision>10</cp:revision>
  <dcterms:created xsi:type="dcterms:W3CDTF">2019-04-22T23:45:31Z</dcterms:created>
  <dcterms:modified xsi:type="dcterms:W3CDTF">2019-04-28T21:28:47Z</dcterms:modified>
</cp:coreProperties>
</file>