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>
        <p:scale>
          <a:sx n="68" d="100"/>
          <a:sy n="68" d="100"/>
        </p:scale>
        <p:origin x="987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3E3A-C6BE-448D-AA1A-C64C99DC2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F2FB-9285-4A61-A4B1-8B2C323AA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By:Christopher</a:t>
            </a:r>
            <a:r>
              <a:rPr lang="en-US" dirty="0"/>
              <a:t> Matthews</a:t>
            </a:r>
          </a:p>
        </p:txBody>
      </p:sp>
    </p:spTree>
    <p:extLst>
      <p:ext uri="{BB962C8B-B14F-4D97-AF65-F5344CB8AC3E}">
        <p14:creationId xmlns:p14="http://schemas.microsoft.com/office/powerpoint/2010/main" val="19604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95F3-A25E-476B-AA12-64B9C4B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8A5E-D942-423E-9B8E-A8CE7A3F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Purpose</a:t>
            </a:r>
          </a:p>
          <a:p>
            <a:endParaRPr lang="en-US" dirty="0"/>
          </a:p>
          <a:p>
            <a:pPr lvl="1"/>
            <a:r>
              <a:rPr lang="en-US" dirty="0"/>
              <a:t>Create a voice controlled device that does not require some subscription, signup or any other action other than connect and operate</a:t>
            </a:r>
          </a:p>
        </p:txBody>
      </p:sp>
    </p:spTree>
    <p:extLst>
      <p:ext uri="{BB962C8B-B14F-4D97-AF65-F5344CB8AC3E}">
        <p14:creationId xmlns:p14="http://schemas.microsoft.com/office/powerpoint/2010/main" val="13315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283E-F770-47EB-858A-742AA29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50927C-66A5-4A50-AD0A-F16C7F601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94110"/>
              </p:ext>
            </p:extLst>
          </p:nvPr>
        </p:nvGraphicFramePr>
        <p:xfrm>
          <a:off x="6773594" y="138050"/>
          <a:ext cx="4875237" cy="638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086600" imgH="9282363" progId="Visio.Drawing.15">
                  <p:embed/>
                </p:oleObj>
              </mc:Choice>
              <mc:Fallback>
                <p:oleObj name="Visio" r:id="rId3" imgW="7086600" imgH="92823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3594" y="138050"/>
                        <a:ext cx="4875237" cy="638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E193F3-3592-4CB7-B1BC-6F2107EB6602}"/>
              </a:ext>
            </a:extLst>
          </p:cNvPr>
          <p:cNvSpPr txBox="1"/>
          <p:nvPr/>
        </p:nvSpPr>
        <p:spPr>
          <a:xfrm>
            <a:off x="2299065" y="1887299"/>
            <a:ext cx="4529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 Live Wire</a:t>
            </a:r>
          </a:p>
          <a:p>
            <a:r>
              <a:rPr lang="en-US" dirty="0"/>
              <a:t>Blue: Comms Connection</a:t>
            </a:r>
          </a:p>
          <a:p>
            <a:r>
              <a:rPr lang="en-US" dirty="0"/>
              <a:t>Black: Ground Wire</a:t>
            </a:r>
          </a:p>
          <a:p>
            <a:r>
              <a:rPr lang="en-US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ESP8266 </a:t>
            </a:r>
            <a:r>
              <a:rPr lang="en-US" dirty="0" err="1"/>
              <a:t>MicroController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Relay Controlled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Mains Power</a:t>
            </a:r>
          </a:p>
        </p:txBody>
      </p:sp>
    </p:spTree>
    <p:extLst>
      <p:ext uri="{BB962C8B-B14F-4D97-AF65-F5344CB8AC3E}">
        <p14:creationId xmlns:p14="http://schemas.microsoft.com/office/powerpoint/2010/main" val="38126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E7D-11CD-4FCC-BCC1-291A2190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</a:t>
            </a:r>
            <a:r>
              <a:rPr lang="en-US" dirty="0" err="1"/>
              <a:t>MicroController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5165-68DE-423E-8A67-2E621442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  <a:p>
            <a:pPr lvl="1"/>
            <a:r>
              <a:rPr lang="en-US" dirty="0"/>
              <a:t>Wireless interface</a:t>
            </a:r>
          </a:p>
          <a:p>
            <a:pPr lvl="1"/>
            <a:r>
              <a:rPr lang="en-US" dirty="0"/>
              <a:t>Programmable through Arduino IDE</a:t>
            </a:r>
          </a:p>
          <a:p>
            <a:pPr lvl="1"/>
            <a:r>
              <a:rPr lang="en-US" dirty="0"/>
              <a:t>C and C++ programming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Image result for esp8266 esp-12f pinout">
            <a:extLst>
              <a:ext uri="{FF2B5EF4-FFF2-40B4-BE49-F238E27FC236}">
                <a16:creationId xmlns:a16="http://schemas.microsoft.com/office/drawing/2014/main" id="{15A5902E-854E-476D-B8EF-A7713A3A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11" y="1437249"/>
            <a:ext cx="5203880" cy="39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4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B1A6-B073-4457-A7E1-6DFD5DCD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8D78-81E1-4F39-929A-CD1EC1E4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#include "ESP8266WiFi.h"</a:t>
            </a:r>
          </a:p>
          <a:p>
            <a:pPr lvl="1"/>
            <a:r>
              <a:rPr lang="en-US" dirty="0"/>
              <a:t>#include "ESP8266WebServer.h"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WiFiManager.h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DNSServer.h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fauxmoESP.h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7528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EC5-7521-4C8C-8F7B-90740702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E1B6-C7EA-4390-AECD-0D1D7CB2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ports and control commands</a:t>
            </a:r>
          </a:p>
          <a:p>
            <a:pPr lvl="1"/>
            <a:r>
              <a:rPr lang="en-US" dirty="0" err="1"/>
              <a:t>fauxmoESP</a:t>
            </a:r>
            <a:r>
              <a:rPr lang="en-US" dirty="0"/>
              <a:t> </a:t>
            </a:r>
            <a:r>
              <a:rPr lang="en-US" dirty="0" err="1"/>
              <a:t>homeDevice</a:t>
            </a:r>
            <a:r>
              <a:rPr lang="en-US" dirty="0"/>
              <a:t>; -&gt;Starts the service for Alexa App</a:t>
            </a:r>
          </a:p>
          <a:p>
            <a:pPr lvl="1"/>
            <a:r>
              <a:rPr lang="en-US" dirty="0"/>
              <a:t>uint8_t relay =14; -&gt; Sets GPIO pin 14 as the DO for the Relay</a:t>
            </a:r>
          </a:p>
          <a:p>
            <a:pPr lvl="1"/>
            <a:r>
              <a:rPr lang="en-US" dirty="0"/>
              <a:t>ESP8266WebServer server; -&gt;Starts the webserver</a:t>
            </a:r>
          </a:p>
          <a:p>
            <a:pPr lvl="1"/>
            <a:r>
              <a:rPr lang="en-US" dirty="0" err="1"/>
              <a:t>DNSServer</a:t>
            </a:r>
            <a:r>
              <a:rPr lang="en-US" dirty="0"/>
              <a:t> </a:t>
            </a:r>
            <a:r>
              <a:rPr lang="en-US" dirty="0" err="1"/>
              <a:t>dnsServer</a:t>
            </a:r>
            <a:r>
              <a:rPr lang="en-US" dirty="0"/>
              <a:t>; -&gt;Sets up the DNS Server</a:t>
            </a:r>
          </a:p>
          <a:p>
            <a:pPr lvl="1"/>
            <a:r>
              <a:rPr lang="en-US" dirty="0" err="1"/>
              <a:t>WiFiClient</a:t>
            </a:r>
            <a:r>
              <a:rPr lang="en-US" dirty="0"/>
              <a:t> </a:t>
            </a:r>
            <a:r>
              <a:rPr lang="en-US" dirty="0" err="1"/>
              <a:t>espClient</a:t>
            </a:r>
            <a:r>
              <a:rPr lang="en-US" dirty="0"/>
              <a:t>; -&gt;Creates the </a:t>
            </a:r>
            <a:r>
              <a:rPr lang="en-US" dirty="0" err="1"/>
              <a:t>WiFi</a:t>
            </a:r>
            <a:r>
              <a:rPr lang="en-US" dirty="0"/>
              <a:t> Client object</a:t>
            </a:r>
          </a:p>
          <a:p>
            <a:pPr lvl="1"/>
            <a:r>
              <a:rPr lang="en-US" dirty="0"/>
              <a:t>#define </a:t>
            </a:r>
            <a:r>
              <a:rPr lang="en-US" dirty="0" err="1"/>
              <a:t>pin_relay</a:t>
            </a:r>
            <a:r>
              <a:rPr lang="en-US" dirty="0"/>
              <a:t>  "Kitchen Light“ -&gt;Sets the listening command</a:t>
            </a:r>
          </a:p>
          <a:p>
            <a:pPr lvl="1"/>
            <a:r>
              <a:rPr lang="en-US" dirty="0" err="1"/>
              <a:t>pinMode</a:t>
            </a:r>
            <a:r>
              <a:rPr lang="en-US" dirty="0"/>
              <a:t>(relay, OUTPUT); -&gt;Sets the pin mode of the DI/DO to DO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(relay, LOW); -&gt;Sets the relay to low at start which is off</a:t>
            </a:r>
          </a:p>
        </p:txBody>
      </p:sp>
    </p:spTree>
    <p:extLst>
      <p:ext uri="{BB962C8B-B14F-4D97-AF65-F5344CB8AC3E}">
        <p14:creationId xmlns:p14="http://schemas.microsoft.com/office/powerpoint/2010/main" val="39797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E5A6-9041-4DFD-ADD3-74D45C96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C6F4-9493-42B7-8305-0F40278C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the </a:t>
            </a:r>
            <a:r>
              <a:rPr lang="en-US" dirty="0" err="1"/>
              <a:t>WiFi</a:t>
            </a:r>
            <a:r>
              <a:rPr lang="en-US" dirty="0"/>
              <a:t> Automatically</a:t>
            </a:r>
          </a:p>
          <a:p>
            <a:pPr lvl="1"/>
            <a:r>
              <a:rPr lang="en-US" dirty="0" err="1"/>
              <a:t>Serial.begin</a:t>
            </a:r>
            <a:r>
              <a:rPr lang="en-US" dirty="0"/>
              <a:t>(115200); -&gt; For debugging purposes only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</a:t>
            </a:r>
            <a:r>
              <a:rPr lang="en-US" dirty="0"/>
              <a:t> </a:t>
            </a:r>
            <a:r>
              <a:rPr lang="en-US" dirty="0" err="1"/>
              <a:t>wifiManager</a:t>
            </a:r>
            <a:r>
              <a:rPr lang="en-US" dirty="0"/>
              <a:t>; -&gt;Creates a </a:t>
            </a:r>
            <a:r>
              <a:rPr lang="en-US" dirty="0" err="1"/>
              <a:t>WiFi</a:t>
            </a:r>
            <a:r>
              <a:rPr lang="en-US" dirty="0"/>
              <a:t> Manager object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wifiManager.resetSettings</a:t>
            </a:r>
            <a:r>
              <a:rPr lang="en-US" dirty="0"/>
              <a:t>(); -&gt; set to default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wifiManager.autoConnect</a:t>
            </a:r>
            <a:r>
              <a:rPr lang="en-US" dirty="0"/>
              <a:t>("</a:t>
            </a:r>
            <a:r>
              <a:rPr lang="en-US" dirty="0" err="1"/>
              <a:t>LightingPLC</a:t>
            </a:r>
            <a:r>
              <a:rPr lang="en-US" dirty="0"/>
              <a:t>");-&gt;creates name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("IP Address: "); &gt;output IP to Console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WiFi.localIP</a:t>
            </a:r>
            <a:r>
              <a:rPr lang="en-US" dirty="0"/>
              <a:t>()); -&gt; output IP to Console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WiFi.subnetMask</a:t>
            </a:r>
            <a:r>
              <a:rPr lang="en-US" dirty="0"/>
              <a:t>());-&gt;outputs Subnet to console</a:t>
            </a:r>
          </a:p>
        </p:txBody>
      </p:sp>
    </p:spTree>
    <p:extLst>
      <p:ext uri="{BB962C8B-B14F-4D97-AF65-F5344CB8AC3E}">
        <p14:creationId xmlns:p14="http://schemas.microsoft.com/office/powerpoint/2010/main" val="224567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3905-3A28-4847-BC3F-8C2D54D8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0030-7418-4B9C-A687-93AF2D31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server and services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homeDevice.createServer</a:t>
            </a:r>
            <a:r>
              <a:rPr lang="en-US" dirty="0"/>
              <a:t>(true); 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homeDevice.setPort</a:t>
            </a:r>
            <a:r>
              <a:rPr lang="en-US" dirty="0"/>
              <a:t>(80);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server.on</a:t>
            </a:r>
            <a:r>
              <a:rPr lang="en-US" dirty="0"/>
              <a:t>("/", </a:t>
            </a:r>
            <a:r>
              <a:rPr lang="en-US" dirty="0" err="1"/>
              <a:t>handleRoot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server.on</a:t>
            </a:r>
            <a:r>
              <a:rPr lang="en-US" dirty="0"/>
              <a:t>("/toggle", </a:t>
            </a:r>
            <a:r>
              <a:rPr lang="en-US" dirty="0" err="1"/>
              <a:t>toggleRelay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server.begin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homeDevice.enable</a:t>
            </a:r>
            <a:r>
              <a:rPr lang="en-US" dirty="0"/>
              <a:t>(true);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homeDevice.addDevice</a:t>
            </a:r>
            <a:r>
              <a:rPr lang="en-US" dirty="0"/>
              <a:t>(</a:t>
            </a:r>
            <a:r>
              <a:rPr lang="en-US" dirty="0" err="1"/>
              <a:t>pin_relay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7841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361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Microsoft Visio Drawing</vt:lpstr>
      <vt:lpstr>HomeAutomation</vt:lpstr>
      <vt:lpstr>HomeAutomation</vt:lpstr>
      <vt:lpstr>Circuit Diagram</vt:lpstr>
      <vt:lpstr>ESP8266 MicroController</vt:lpstr>
      <vt:lpstr>HomeAutomation</vt:lpstr>
      <vt:lpstr>PowerPoint Presentation</vt:lpstr>
      <vt:lpstr>HomeAutomation</vt:lpstr>
      <vt:lpstr>HomeAutomation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HomeAutomation</dc:title>
  <dc:creator>Adam Matthews</dc:creator>
  <cp:lastModifiedBy>Adam Matthews</cp:lastModifiedBy>
  <cp:revision>5</cp:revision>
  <dcterms:created xsi:type="dcterms:W3CDTF">2019-04-22T23:45:31Z</dcterms:created>
  <dcterms:modified xsi:type="dcterms:W3CDTF">2019-04-23T00:40:40Z</dcterms:modified>
</cp:coreProperties>
</file>