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19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60"/>
  </p:normalViewPr>
  <p:slideViewPr>
    <p:cSldViewPr snapToGrid="0" showGuides="1">
      <p:cViewPr>
        <p:scale>
          <a:sx n="106" d="100"/>
          <a:sy n="106" d="100"/>
        </p:scale>
        <p:origin x="1668" y="-282"/>
      </p:cViewPr>
      <p:guideLst>
        <p:guide orient="horz" pos="3120"/>
        <p:guide pos="19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6BA-4FC8-46BA-B75C-BD54B0557503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F664-8033-490E-A884-BF753B394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8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6BA-4FC8-46BA-B75C-BD54B0557503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F664-8033-490E-A884-BF753B394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79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6BA-4FC8-46BA-B75C-BD54B0557503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F664-8033-490E-A884-BF753B394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78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6BA-4FC8-46BA-B75C-BD54B0557503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F664-8033-490E-A884-BF753B394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6BA-4FC8-46BA-B75C-BD54B0557503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F664-8033-490E-A884-BF753B394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45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6BA-4FC8-46BA-B75C-BD54B0557503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F664-8033-490E-A884-BF753B394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64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6BA-4FC8-46BA-B75C-BD54B0557503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F664-8033-490E-A884-BF753B394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80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6BA-4FC8-46BA-B75C-BD54B0557503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F664-8033-490E-A884-BF753B394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75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6BA-4FC8-46BA-B75C-BD54B0557503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F664-8033-490E-A884-BF753B394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48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6BA-4FC8-46BA-B75C-BD54B0557503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F664-8033-490E-A884-BF753B394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37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6BA-4FC8-46BA-B75C-BD54B0557503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F664-8033-490E-A884-BF753B394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75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A56BA-4FC8-46BA-B75C-BD54B0557503}" type="datetimeFigureOut">
              <a:rPr lang="en-GB" smtClean="0"/>
              <a:t>16/07/2021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4F664-8033-490E-A884-BF753B394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99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626" y="4068344"/>
            <a:ext cx="2869073" cy="27624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16200000">
            <a:off x="2809516" y="5137574"/>
            <a:ext cx="86921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 smtClean="0"/>
              <a:t>Residuals</a:t>
            </a:r>
            <a:endParaRPr lang="en-GB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288551" y="3788763"/>
            <a:ext cx="22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 smtClean="0"/>
              <a:t>Lottia</a:t>
            </a:r>
            <a:r>
              <a:rPr lang="en-GB" sz="1600" dirty="0" smtClean="0"/>
              <a:t>-spatial model-500</a:t>
            </a:r>
            <a:endParaRPr lang="en-GB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943985" y="5769464"/>
            <a:ext cx="86921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 smtClean="0"/>
              <a:t>Residuals</a:t>
            </a:r>
            <a:endParaRPr lang="en-GB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392197" y="6461690"/>
            <a:ext cx="57964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Fit</a:t>
            </a:r>
            <a:endParaRPr lang="en-GB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44" y="3980486"/>
            <a:ext cx="2869073" cy="27624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861" y="974530"/>
            <a:ext cx="2882671" cy="276242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 rot="16200000">
            <a:off x="2721809" y="2097340"/>
            <a:ext cx="86921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 smtClean="0"/>
              <a:t>Residuals</a:t>
            </a:r>
            <a:endParaRPr lang="en-GB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4044875" y="3367669"/>
            <a:ext cx="92696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Fit</a:t>
            </a:r>
            <a:endParaRPr lang="en-GB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55" y="901115"/>
            <a:ext cx="2882671" cy="276242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136286" y="686267"/>
            <a:ext cx="1697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 smtClean="0"/>
              <a:t>Lottia</a:t>
            </a:r>
            <a:r>
              <a:rPr lang="en-GB" sz="1600" dirty="0" smtClean="0"/>
              <a:t>- non-spatial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9075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736" y="970277"/>
            <a:ext cx="2882671" cy="27624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943" y="6915516"/>
            <a:ext cx="2882671" cy="27624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943" y="4068565"/>
            <a:ext cx="2882671" cy="27624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16200000">
            <a:off x="2809516" y="5137574"/>
            <a:ext cx="86921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 smtClean="0"/>
              <a:t>Residuals</a:t>
            </a:r>
            <a:endParaRPr lang="en-GB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288551" y="3788763"/>
            <a:ext cx="2762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Tetra-spatial model-500- Gauss</a:t>
            </a:r>
            <a:endParaRPr lang="en-GB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943985" y="5769464"/>
            <a:ext cx="86921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 smtClean="0"/>
              <a:t>Residuals</a:t>
            </a:r>
            <a:endParaRPr lang="en-GB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392197" y="6461690"/>
            <a:ext cx="57964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Fit</a:t>
            </a:r>
            <a:endParaRPr lang="en-GB" sz="1400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2821392" y="2097340"/>
            <a:ext cx="86921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 smtClean="0"/>
              <a:t>Residuals</a:t>
            </a:r>
            <a:endParaRPr lang="en-GB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4144458" y="3367669"/>
            <a:ext cx="92696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Fit</a:t>
            </a:r>
            <a:endParaRPr lang="en-GB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136286" y="686267"/>
            <a:ext cx="2135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Tetra non-spatial-Gauss</a:t>
            </a:r>
            <a:endParaRPr lang="en-GB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584" y="3984038"/>
            <a:ext cx="2882671" cy="276242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96624" y="6772237"/>
            <a:ext cx="291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Tetra-spatial model-500- Gamma</a:t>
            </a:r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2807314" y="8003070"/>
            <a:ext cx="86921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 smtClean="0"/>
              <a:t>Residuals</a:t>
            </a:r>
            <a:endParaRPr lang="en-GB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389995" y="9327186"/>
            <a:ext cx="57964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Fit</a:t>
            </a:r>
            <a:endParaRPr lang="en-GB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479" y="6872985"/>
            <a:ext cx="2882671" cy="27624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873" y="905918"/>
            <a:ext cx="2882671" cy="27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8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8072</TotalTime>
  <Words>24</Words>
  <Application>Microsoft Office PowerPoint</Application>
  <PresentationFormat>A4 Paper (210x297 mm)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Gimenez Noya</dc:creator>
  <cp:lastModifiedBy>Luis Gimenez</cp:lastModifiedBy>
  <cp:revision>24</cp:revision>
  <dcterms:created xsi:type="dcterms:W3CDTF">2019-07-27T14:40:21Z</dcterms:created>
  <dcterms:modified xsi:type="dcterms:W3CDTF">2021-07-19T07:27:26Z</dcterms:modified>
</cp:coreProperties>
</file>