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for Writing Programs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5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given problem statements similar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the problem statement, be sure to understand what the program needs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033" y="1932803"/>
            <a:ext cx="811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Write a program that asks the user’s name, and then greets the user by name.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769" y="3231079"/>
            <a:ext cx="800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Write a program that shows a small red square and a small blue square. The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user should be able to drag either square wit the mouse.</a:t>
            </a:r>
          </a:p>
        </p:txBody>
      </p:sp>
    </p:spTree>
    <p:extLst>
      <p:ext uri="{BB962C8B-B14F-4D97-AF65-F5344CB8AC3E}">
        <p14:creationId xmlns:p14="http://schemas.microsoft.com/office/powerpoint/2010/main" val="41945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Open Text Editor or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your Text Editor or IDE</a:t>
            </a:r>
          </a:p>
          <a:p>
            <a:endParaRPr lang="en-US" dirty="0"/>
          </a:p>
          <a:p>
            <a:r>
              <a:rPr lang="en-US" dirty="0" smtClean="0"/>
              <a:t>Create a Java file for your solution</a:t>
            </a:r>
          </a:p>
          <a:p>
            <a:endParaRPr lang="en-US" dirty="0"/>
          </a:p>
          <a:p>
            <a:r>
              <a:rPr lang="en-US" dirty="0" smtClean="0"/>
              <a:t>Create a comment with the 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675" y="4141763"/>
            <a:ext cx="83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// Write a program that asks the user’s name, and then greets the user by name.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675" y="3093064"/>
            <a:ext cx="155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Greeting.java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75" y="1090637"/>
            <a:ext cx="811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Write a program that asks the user’s name, and then greets the user by name.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60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Insert Java 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class is the name of the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09" y="2070893"/>
            <a:ext cx="83706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// Write a program that asks the user’s name, and then greets the user by name.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/**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* A program that asks the user’s name, and then greets the user by name.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* @author Cam Moore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public class Greeting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/**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 Asks the user’s name then greets the user by name.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 @</a:t>
            </a:r>
            <a:r>
              <a:rPr lang="en-US" dirty="0" err="1" smtClean="0">
                <a:solidFill>
                  <a:schemeClr val="bg2"/>
                </a:solidFill>
              </a:rPr>
              <a:t>param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args</a:t>
            </a:r>
            <a:r>
              <a:rPr lang="en-US" dirty="0" smtClean="0">
                <a:solidFill>
                  <a:schemeClr val="bg2"/>
                </a:solidFill>
              </a:rPr>
              <a:t> the command line arguments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</a:rPr>
              <a:t>args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5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Pseudo Code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step the program must take to solve 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09" y="2360819"/>
            <a:ext cx="8122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/** A program that asks the user’s name, and then greets the user by name.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public class Greeting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/**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 Asks the user’s name then greets the user by name.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 @</a:t>
            </a:r>
            <a:r>
              <a:rPr lang="en-US" dirty="0" err="1" smtClean="0">
                <a:solidFill>
                  <a:schemeClr val="bg2"/>
                </a:solidFill>
              </a:rPr>
              <a:t>param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args</a:t>
            </a:r>
            <a:r>
              <a:rPr lang="en-US" dirty="0" smtClean="0">
                <a:solidFill>
                  <a:schemeClr val="bg2"/>
                </a:solidFill>
              </a:rPr>
              <a:t>, the command line arguments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</a:rPr>
              <a:t>args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// Ask for the user’s name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// Greet the user by name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9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Refine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refining the steps</a:t>
            </a:r>
          </a:p>
          <a:p>
            <a:endParaRPr lang="en-US" dirty="0"/>
          </a:p>
          <a:p>
            <a:r>
              <a:rPr lang="en-US" dirty="0" smtClean="0"/>
              <a:t>Until you can replace the comment with Java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2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173</TotalTime>
  <Words>392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csdl-2014</vt:lpstr>
      <vt:lpstr>Algorithm for Writing Programs in Java</vt:lpstr>
      <vt:lpstr>1. Read the Problem</vt:lpstr>
      <vt:lpstr>2. Open Text Editor or IDE</vt:lpstr>
      <vt:lpstr>3. Insert Java Boilerplate</vt:lpstr>
      <vt:lpstr>4. Add Pseudo Code Comments</vt:lpstr>
      <vt:lpstr>5. Refine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Writing Programs in Java</dc:title>
  <dc:creator>Carleton Moore</dc:creator>
  <cp:lastModifiedBy>Carleton Moore</cp:lastModifiedBy>
  <cp:revision>3</cp:revision>
  <dcterms:created xsi:type="dcterms:W3CDTF">2016-01-21T19:47:53Z</dcterms:created>
  <dcterms:modified xsi:type="dcterms:W3CDTF">2016-01-21T23:35:44Z</dcterms:modified>
</cp:coreProperties>
</file>