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I/O and Expressions</a:t>
            </a:r>
            <a:br>
              <a:rPr lang="en-US" dirty="0" smtClean="0"/>
            </a:br>
            <a:r>
              <a:rPr lang="en-US" dirty="0" smtClean="0"/>
              <a:t>Ch. 2.4 – 2.6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Manoa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TextIO</a:t>
            </a:r>
            <a:r>
              <a:rPr lang="en-US" dirty="0" smtClean="0"/>
              <a:t> Additional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read multiple values per line?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TextIO.getInt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double y = </a:t>
            </a:r>
            <a:r>
              <a:rPr lang="en-US" dirty="0" err="1" smtClean="0"/>
              <a:t>TextIO.getDouble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a = </a:t>
            </a:r>
            <a:r>
              <a:rPr lang="en-US" dirty="0" err="1" smtClean="0"/>
              <a:t>TextIO.getBoolean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char c = </a:t>
            </a:r>
            <a:r>
              <a:rPr lang="en-US" dirty="0" err="1" smtClean="0"/>
              <a:t>TextIO.getChar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 w = </a:t>
            </a:r>
            <a:r>
              <a:rPr lang="en-US" dirty="0" err="1" smtClean="0"/>
              <a:t>TextIO.getWord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char c = </a:t>
            </a:r>
            <a:r>
              <a:rPr lang="en-US" dirty="0" err="1" smtClean="0"/>
              <a:t>TextIO.getAnyChar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 of program code representing or computing a value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Literal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Function call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Combination of above with </a:t>
            </a:r>
            <a:r>
              <a:rPr lang="en-US" i="1" dirty="0" smtClean="0"/>
              <a:t>operators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993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+, -, *, /, %</a:t>
            </a:r>
          </a:p>
          <a:p>
            <a:endParaRPr lang="en-US" dirty="0"/>
          </a:p>
          <a:p>
            <a:r>
              <a:rPr lang="en-US" dirty="0" smtClean="0"/>
              <a:t>Work on numeric types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% modulus or remainder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178" y="5736626"/>
            <a:ext cx="683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7 % 2 is 1  // easy way to check for odd or even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+, -, *, /, %</a:t>
            </a:r>
          </a:p>
          <a:p>
            <a:pPr marL="242888" lvl="1" indent="0">
              <a:buNone/>
            </a:pPr>
            <a:endParaRPr lang="en-US" dirty="0"/>
          </a:p>
          <a:p>
            <a:r>
              <a:rPr lang="en-US" dirty="0" smtClean="0"/>
              <a:t>Java automatically converts</a:t>
            </a:r>
          </a:p>
          <a:p>
            <a:endParaRPr lang="en-US" dirty="0"/>
          </a:p>
          <a:p>
            <a:r>
              <a:rPr lang="en-US" dirty="0" smtClean="0"/>
              <a:t>Watch out for </a:t>
            </a:r>
            <a:r>
              <a:rPr lang="en-US" dirty="0" err="1" smtClean="0"/>
              <a:t>int</a:t>
            </a:r>
            <a:r>
              <a:rPr lang="en-US" dirty="0" smtClean="0"/>
              <a:t> division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178" y="2612426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37.4 + 10;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178" y="3628426"/>
            <a:ext cx="17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/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1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/ 3  is 0</a:t>
            </a:r>
          </a:p>
        </p:txBody>
      </p:sp>
    </p:spTree>
    <p:extLst>
      <p:ext uri="{BB962C8B-B14F-4D97-AF65-F5344CB8AC3E}">
        <p14:creationId xmlns:p14="http://schemas.microsoft.com/office/powerpoint/2010/main" val="324510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+, -, *, /, %</a:t>
            </a:r>
          </a:p>
          <a:p>
            <a:pPr marL="242888" lvl="1" indent="0">
              <a:buNone/>
            </a:pPr>
            <a:endParaRPr lang="en-US" dirty="0"/>
          </a:p>
          <a:p>
            <a:r>
              <a:rPr lang="en-US" dirty="0" smtClean="0"/>
              <a:t>Precedence</a:t>
            </a:r>
          </a:p>
          <a:p>
            <a:endParaRPr lang="en-US" dirty="0" smtClean="0"/>
          </a:p>
          <a:p>
            <a:r>
              <a:rPr lang="en-US" dirty="0" smtClean="0"/>
              <a:t>Multiplicative</a:t>
            </a:r>
          </a:p>
          <a:p>
            <a:pPr lvl="1"/>
            <a:r>
              <a:rPr lang="en-US" dirty="0" smtClean="0"/>
              <a:t>*, /, %</a:t>
            </a:r>
          </a:p>
          <a:p>
            <a:r>
              <a:rPr lang="en-US" dirty="0" smtClean="0"/>
              <a:t>Additive</a:t>
            </a:r>
          </a:p>
          <a:p>
            <a:pPr lvl="1"/>
            <a:r>
              <a:rPr lang="en-US" dirty="0" smtClean="0"/>
              <a:t>+, -</a:t>
            </a:r>
          </a:p>
          <a:p>
            <a:pPr lvl="1"/>
            <a:endParaRPr lang="en-US" dirty="0"/>
          </a:p>
          <a:p>
            <a:r>
              <a:rPr lang="en-US" dirty="0" smtClean="0"/>
              <a:t>Use parentheses to specify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178" y="2612426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 *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178" y="5940981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B) * C</a:t>
            </a:r>
          </a:p>
        </p:txBody>
      </p:sp>
    </p:spTree>
    <p:extLst>
      <p:ext uri="{BB962C8B-B14F-4D97-AF65-F5344CB8AC3E}">
        <p14:creationId xmlns:p14="http://schemas.microsoft.com/office/powerpoint/2010/main" val="180648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Increment, Decrement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++, --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 = x++</a:t>
            </a:r>
          </a:p>
          <a:p>
            <a:pPr lvl="1"/>
            <a:r>
              <a:rPr lang="en-US" dirty="0" smtClean="0"/>
              <a:t>y is the </a:t>
            </a:r>
            <a:r>
              <a:rPr lang="en-US" i="1" dirty="0" smtClean="0"/>
              <a:t>old</a:t>
            </a:r>
            <a:r>
              <a:rPr lang="en-US" dirty="0" smtClean="0"/>
              <a:t> value of x</a:t>
            </a:r>
            <a:endParaRPr lang="en-US" dirty="0"/>
          </a:p>
          <a:p>
            <a:r>
              <a:rPr lang="en-US" dirty="0" smtClean="0"/>
              <a:t>y = ++x</a:t>
            </a:r>
          </a:p>
          <a:p>
            <a:pPr lvl="1"/>
            <a:r>
              <a:rPr lang="en-US" dirty="0" smtClean="0"/>
              <a:t>y is the incremented value of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178" y="1786926"/>
            <a:ext cx="44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goalsScored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goalsScored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178" y="3196626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goalsScored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4159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two values returning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== B       Is A equal to B?</a:t>
            </a:r>
          </a:p>
          <a:p>
            <a:r>
              <a:rPr lang="en-US" dirty="0" smtClean="0"/>
              <a:t>A != B        Is A not equal to B?</a:t>
            </a:r>
          </a:p>
          <a:p>
            <a:r>
              <a:rPr lang="en-US" dirty="0" smtClean="0"/>
              <a:t>A &lt; B         Is A less than B?</a:t>
            </a:r>
          </a:p>
          <a:p>
            <a:r>
              <a:rPr lang="en-US" dirty="0" smtClean="0"/>
              <a:t>A &gt; B         Is A greater than B?</a:t>
            </a:r>
          </a:p>
          <a:p>
            <a:r>
              <a:rPr lang="en-US" dirty="0" smtClean="0"/>
              <a:t>A &lt;= B       Is A less than or equal to B?</a:t>
            </a:r>
          </a:p>
          <a:p>
            <a:r>
              <a:rPr lang="en-US" dirty="0" smtClean="0"/>
              <a:t>A &gt;= B       Is A greater than or equal to B?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7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“And”  &amp;&amp;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“Or”  ||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“Not” 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62008"/>
              </p:ext>
            </p:extLst>
          </p:nvPr>
        </p:nvGraphicFramePr>
        <p:xfrm>
          <a:off x="2800347" y="1219200"/>
          <a:ext cx="30607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15"/>
                <a:gridCol w="754708"/>
                <a:gridCol w="1437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81148"/>
              </p:ext>
            </p:extLst>
          </p:nvPr>
        </p:nvGraphicFramePr>
        <p:xfrm>
          <a:off x="2800347" y="3517900"/>
          <a:ext cx="30607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15"/>
                <a:gridCol w="754708"/>
                <a:gridCol w="1437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||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36072"/>
              </p:ext>
            </p:extLst>
          </p:nvPr>
        </p:nvGraphicFramePr>
        <p:xfrm>
          <a:off x="2800347" y="5562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&lt;</a:t>
            </a:r>
            <a:r>
              <a:rPr lang="en-US" dirty="0" err="1" smtClean="0"/>
              <a:t>boolean</a:t>
            </a:r>
            <a:r>
              <a:rPr lang="en-US" dirty="0" smtClean="0"/>
              <a:t>-expression&gt; evaluates to </a:t>
            </a:r>
            <a:r>
              <a:rPr lang="en-US" i="1" dirty="0" smtClean="0"/>
              <a:t>true</a:t>
            </a:r>
          </a:p>
          <a:p>
            <a:r>
              <a:rPr lang="en-US" dirty="0" smtClean="0"/>
              <a:t>    Execute &lt;expression-1&gt;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Execute &lt;expression-2&gt;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178" y="1786926"/>
            <a:ext cx="766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 ? &lt;expression-1&gt; : &lt;expression-2&gt;</a:t>
            </a:r>
          </a:p>
        </p:txBody>
      </p:sp>
    </p:spTree>
    <p:extLst>
      <p:ext uri="{BB962C8B-B14F-4D97-AF65-F5344CB8AC3E}">
        <p14:creationId xmlns:p14="http://schemas.microsoft.com/office/powerpoint/2010/main" val="156094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and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Cast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178" y="1621826"/>
            <a:ext cx="29551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B;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A;     // ok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     // Not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578" y="4098326"/>
            <a:ext cx="66951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B;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(short)A;     // ok, but might change value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100000;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(short)A;     // B is now -31072</a:t>
            </a:r>
          </a:p>
        </p:txBody>
      </p:sp>
    </p:spTree>
    <p:extLst>
      <p:ext uri="{BB962C8B-B14F-4D97-AF65-F5344CB8AC3E}">
        <p14:creationId xmlns:p14="http://schemas.microsoft.com/office/powerpoint/2010/main" val="385087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Send string to </a:t>
            </a:r>
            <a:r>
              <a:rPr lang="en-US" i="1" dirty="0" smtClean="0"/>
              <a:t>standard output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formated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System.out.printf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Formatted output to </a:t>
            </a:r>
            <a:r>
              <a:rPr lang="en-US" i="1" dirty="0" smtClean="0"/>
              <a:t>standard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2130044"/>
            <a:ext cx="309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078" y="5673344"/>
            <a:ext cx="50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(“%1.2f”, amount);</a:t>
            </a:r>
          </a:p>
        </p:txBody>
      </p:sp>
    </p:spTree>
    <p:extLst>
      <p:ext uri="{BB962C8B-B14F-4D97-AF65-F5344CB8AC3E}">
        <p14:creationId xmlns:p14="http://schemas.microsoft.com/office/powerpoint/2010/main" val="351307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+= y;	// x = x + y;</a:t>
            </a:r>
          </a:p>
          <a:p>
            <a:endParaRPr lang="en-US" dirty="0"/>
          </a:p>
          <a:p>
            <a:r>
              <a:rPr lang="en-US" dirty="0" smtClean="0"/>
              <a:t>x -= y; 	// x = x – y;</a:t>
            </a:r>
          </a:p>
          <a:p>
            <a:endParaRPr lang="en-US" dirty="0"/>
          </a:p>
          <a:p>
            <a:r>
              <a:rPr lang="en-US" dirty="0" smtClean="0"/>
              <a:t>x *= y;	// x = x * y;</a:t>
            </a:r>
          </a:p>
          <a:p>
            <a:endParaRPr lang="en-US" dirty="0"/>
          </a:p>
          <a:p>
            <a:r>
              <a:rPr lang="en-US" dirty="0" smtClean="0"/>
              <a:t>x /= y;	// x = x / y;</a:t>
            </a:r>
          </a:p>
          <a:p>
            <a:endParaRPr lang="en-US" dirty="0"/>
          </a:p>
          <a:p>
            <a:r>
              <a:rPr lang="en-US" dirty="0" smtClean="0"/>
              <a:t>x %= y;	// x = x % 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Highest to lowest Precedence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Unary and assignment operators: right-to-left</a:t>
            </a:r>
          </a:p>
          <a:p>
            <a:r>
              <a:rPr lang="en-US" sz="2400" dirty="0" smtClean="0"/>
              <a:t>Rest: left-to-right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14288"/>
              </p:ext>
            </p:extLst>
          </p:nvPr>
        </p:nvGraphicFramePr>
        <p:xfrm>
          <a:off x="450850" y="1625600"/>
          <a:ext cx="82423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Unary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!, unary -, unary +, type-cast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and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*, /,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and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 &gt;, &lt;=,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 and Inequality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==, !=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+=,</a:t>
                      </a:r>
                      <a:r>
                        <a:rPr lang="en-US" baseline="0" dirty="0" smtClean="0"/>
                        <a:t> -=, *=, /=, %=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33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Format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%</a:t>
            </a:r>
          </a:p>
          <a:p>
            <a:r>
              <a:rPr lang="en-US" dirty="0" smtClean="0"/>
              <a:t>Ends with letter</a:t>
            </a:r>
          </a:p>
          <a:p>
            <a:r>
              <a:rPr lang="en-US" dirty="0" smtClean="0"/>
              <a:t>Possibly extra formatting information in middle</a:t>
            </a:r>
          </a:p>
          <a:p>
            <a:endParaRPr lang="en-US" dirty="0"/>
          </a:p>
          <a:p>
            <a:r>
              <a:rPr lang="en-US" dirty="0" smtClean="0"/>
              <a:t>Format letters</a:t>
            </a:r>
          </a:p>
          <a:p>
            <a:pPr lvl="1"/>
            <a:r>
              <a:rPr lang="en-US" dirty="0" smtClean="0"/>
              <a:t>d – decimal number (integer)</a:t>
            </a:r>
          </a:p>
          <a:p>
            <a:pPr lvl="1"/>
            <a:r>
              <a:rPr lang="en-US" dirty="0" smtClean="0"/>
              <a:t>x, X – hexadecimal number (integer)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 – String, default output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178" y="4504944"/>
            <a:ext cx="572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        use as many digits as number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“%12d”      use 12 spaces, right justify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178" y="5762026"/>
            <a:ext cx="62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“%s”        default output just like print()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“%12s”      use 12 spaces, right justify</a:t>
            </a:r>
          </a:p>
        </p:txBody>
      </p:sp>
    </p:spTree>
    <p:extLst>
      <p:ext uri="{BB962C8B-B14F-4D97-AF65-F5344CB8AC3E}">
        <p14:creationId xmlns:p14="http://schemas.microsoft.com/office/powerpoint/2010/main" val="30296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Format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letters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 – floating point number</a:t>
            </a:r>
          </a:p>
          <a:p>
            <a:pPr lvl="2"/>
            <a:r>
              <a:rPr lang="en-US" i="1" dirty="0" err="1" smtClean="0"/>
              <a:t>num</a:t>
            </a:r>
            <a:r>
              <a:rPr lang="en-US" i="1" dirty="0" smtClean="0"/>
              <a:t>-</a:t>
            </a:r>
            <a:r>
              <a:rPr lang="en-US" i="1" dirty="0" err="1" smtClean="0"/>
              <a:t>digits.num</a:t>
            </a:r>
            <a:r>
              <a:rPr lang="en-US" i="1" dirty="0" smtClean="0"/>
              <a:t>-decimal</a:t>
            </a:r>
          </a:p>
          <a:p>
            <a:pPr lvl="2"/>
            <a:endParaRPr lang="en-US" i="1" dirty="0"/>
          </a:p>
          <a:p>
            <a:pPr lvl="2"/>
            <a:endParaRPr lang="en-US" i="1" dirty="0" smtClean="0"/>
          </a:p>
          <a:p>
            <a:pPr lvl="2"/>
            <a:endParaRPr lang="en-US" i="1" dirty="0"/>
          </a:p>
          <a:p>
            <a:pPr lvl="1"/>
            <a:r>
              <a:rPr lang="en-US" dirty="0" smtClean="0"/>
              <a:t>e – exponential notation</a:t>
            </a:r>
          </a:p>
          <a:p>
            <a:pPr lvl="2"/>
            <a:r>
              <a:rPr lang="en-US" i="1" dirty="0" err="1" smtClean="0"/>
              <a:t>num</a:t>
            </a:r>
            <a:r>
              <a:rPr lang="en-US" i="1" dirty="0" smtClean="0"/>
              <a:t>-</a:t>
            </a:r>
            <a:r>
              <a:rPr lang="en-US" i="1" dirty="0" err="1" smtClean="0"/>
              <a:t>digits.num</a:t>
            </a:r>
            <a:r>
              <a:rPr lang="en-US" i="1" dirty="0" smtClean="0"/>
              <a:t>-decimal</a:t>
            </a:r>
          </a:p>
          <a:p>
            <a:pPr lvl="2"/>
            <a:endParaRPr lang="en-US" i="1" dirty="0"/>
          </a:p>
          <a:p>
            <a:pPr lvl="1"/>
            <a:r>
              <a:rPr lang="en-US" dirty="0" smtClean="0"/>
              <a:t>g – switch between floating and exponential</a:t>
            </a:r>
          </a:p>
          <a:p>
            <a:pPr lvl="2"/>
            <a:r>
              <a:rPr lang="en-US" i="1" dirty="0" err="1" smtClean="0"/>
              <a:t>num</a:t>
            </a:r>
            <a:r>
              <a:rPr lang="en-US" i="1" dirty="0" smtClean="0"/>
              <a:t>-</a:t>
            </a:r>
            <a:r>
              <a:rPr lang="en-US" i="1" dirty="0" err="1" smtClean="0"/>
              <a:t>digits.total</a:t>
            </a:r>
            <a:r>
              <a:rPr lang="en-US" i="1" dirty="0" smtClean="0"/>
              <a:t>-digits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178" y="2536444"/>
            <a:ext cx="406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“%1.2f”     2 digits after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“%1.4f”     4 digits after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“%1.0f”     only whole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178" y="4580926"/>
            <a:ext cx="600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“%10.2e”    min 10 width, 2 digits after . </a:t>
            </a:r>
          </a:p>
        </p:txBody>
      </p:sp>
    </p:spTree>
    <p:extLst>
      <p:ext uri="{BB962C8B-B14F-4D97-AF65-F5344CB8AC3E}">
        <p14:creationId xmlns:p14="http://schemas.microsoft.com/office/powerpoint/2010/main" val="259788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Format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Format Specifier can have other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178" y="1749044"/>
            <a:ext cx="48944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123)          =&gt;123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(“%5d”, 123)         =&gt;  123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(“%1.2f”, 123.456)   =&gt;123.45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(“%8.1f”, 123.456)	 =&gt;  123.4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(“%1.2e”, 123.456)   =&gt;1.23e+02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(“%10.5e”, 123.456)  =&gt;1.23456e+02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(“%1.2g”, 123.456)   =&gt;1.2e+02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(“%1.4g”, 123.456)   =&gt;123.4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(“%7.4g”, 123.456)   =&gt;  123.4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178" y="5215926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product of %d and %d is %d”, x, y, x*y) </a:t>
            </a:r>
          </a:p>
        </p:txBody>
      </p:sp>
    </p:spTree>
    <p:extLst>
      <p:ext uri="{BB962C8B-B14F-4D97-AF65-F5344CB8AC3E}">
        <p14:creationId xmlns:p14="http://schemas.microsoft.com/office/powerpoint/2010/main" val="136268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System.in</a:t>
            </a:r>
            <a:endParaRPr lang="en-US" dirty="0" smtClean="0"/>
          </a:p>
          <a:p>
            <a:pPr lvl="1"/>
            <a:r>
              <a:rPr lang="en-US" dirty="0" smtClean="0"/>
              <a:t>Very primitive input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to use</a:t>
            </a:r>
          </a:p>
          <a:p>
            <a:r>
              <a:rPr lang="en-US" dirty="0" smtClean="0"/>
              <a:t>Scanner class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</a:t>
            </a:r>
          </a:p>
          <a:p>
            <a:r>
              <a:rPr lang="en-US" dirty="0" smtClean="0"/>
              <a:t>Console class</a:t>
            </a:r>
          </a:p>
          <a:p>
            <a:pPr lvl="1"/>
            <a:r>
              <a:rPr lang="en-US" dirty="0" smtClean="0"/>
              <a:t>Not always available</a:t>
            </a:r>
          </a:p>
          <a:p>
            <a:pPr lvl="1"/>
            <a:endParaRPr lang="en-US" dirty="0"/>
          </a:p>
          <a:p>
            <a:r>
              <a:rPr lang="en-US" dirty="0" smtClean="0"/>
              <a:t>We’ll be using </a:t>
            </a:r>
            <a:r>
              <a:rPr lang="en-US" dirty="0" err="1" smtClean="0"/>
              <a:t>TextIO</a:t>
            </a:r>
            <a:r>
              <a:rPr lang="en-US" dirty="0" smtClean="0"/>
              <a:t> from the textbook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System.in</a:t>
            </a:r>
            <a:r>
              <a:rPr lang="en-US" dirty="0" smtClean="0"/>
              <a:t> and files</a:t>
            </a:r>
          </a:p>
          <a:p>
            <a:pPr lvl="1"/>
            <a:r>
              <a:rPr lang="en-US" dirty="0" smtClean="0"/>
              <a:t>Many useful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TextIO</a:t>
            </a:r>
            <a:r>
              <a:rPr lang="en-US" dirty="0" smtClean="0"/>
              <a:t> Input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TextIO.getlnInt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double y = </a:t>
            </a:r>
            <a:r>
              <a:rPr lang="en-US" dirty="0" err="1" smtClean="0"/>
              <a:t>TextIO.getlnDouble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a = </a:t>
            </a:r>
            <a:r>
              <a:rPr lang="en-US" dirty="0" err="1" smtClean="0"/>
              <a:t>TextIO.getlnBoolean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char c = </a:t>
            </a:r>
            <a:r>
              <a:rPr lang="en-US" dirty="0" err="1" smtClean="0"/>
              <a:t>TextIO.getlnChar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String w = </a:t>
            </a:r>
            <a:r>
              <a:rPr lang="en-US" dirty="0" err="1" smtClean="0"/>
              <a:t>TextIO.getlnWord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String s = </a:t>
            </a:r>
            <a:r>
              <a:rPr lang="en-US" dirty="0" err="1" smtClean="0"/>
              <a:t>TextIO.getln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5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TextIO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TextIO.put</a:t>
            </a:r>
            <a:endParaRPr lang="en-US" dirty="0" smtClean="0"/>
          </a:p>
          <a:p>
            <a:pPr lvl="1"/>
            <a:r>
              <a:rPr lang="en-US" dirty="0" err="1" smtClean="0"/>
              <a:t>System.out.print</a:t>
            </a:r>
            <a:endParaRPr lang="en-US" dirty="0" smtClean="0"/>
          </a:p>
          <a:p>
            <a:r>
              <a:rPr lang="en-US" dirty="0" err="1" smtClean="0"/>
              <a:t>TextIO.putln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endParaRPr lang="en-US" dirty="0"/>
          </a:p>
          <a:p>
            <a:r>
              <a:rPr lang="en-US" dirty="0" err="1" smtClean="0"/>
              <a:t>TextIO.putf</a:t>
            </a:r>
            <a:endParaRPr lang="en-US" dirty="0" smtClean="0"/>
          </a:p>
          <a:p>
            <a:pPr lvl="1"/>
            <a:r>
              <a:rPr lang="en-US" dirty="0" err="1" smtClean="0"/>
              <a:t>System.out.printf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TextIO.writeFile</a:t>
            </a:r>
            <a:r>
              <a:rPr lang="en-US" dirty="0" smtClean="0"/>
              <a:t>(“</a:t>
            </a:r>
            <a:r>
              <a:rPr lang="en-US" dirty="0" err="1" smtClean="0"/>
              <a:t>results.txt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err="1" smtClean="0"/>
              <a:t>TextIO.writeStandardOutput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TextIO.writeUserSelectedFile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TextIO</a:t>
            </a:r>
            <a:r>
              <a:rPr lang="en-US" dirty="0" smtClean="0"/>
              <a:t>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TextIO.readFile</a:t>
            </a:r>
            <a:r>
              <a:rPr lang="en-US" dirty="0" smtClean="0"/>
              <a:t>(“</a:t>
            </a:r>
            <a:r>
              <a:rPr lang="en-US" dirty="0" err="1" smtClean="0"/>
              <a:t>data.txt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Sets the input to read from </a:t>
            </a:r>
            <a:r>
              <a:rPr lang="en-US" dirty="0" err="1" smtClean="0"/>
              <a:t>data.txt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TextIO.readUserSelectedFile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Dialog box for user selecting file</a:t>
            </a:r>
          </a:p>
          <a:p>
            <a:pPr lvl="1"/>
            <a:endParaRPr lang="en-US" dirty="0"/>
          </a:p>
          <a:p>
            <a:r>
              <a:rPr lang="en-US" dirty="0" err="1" smtClean="0"/>
              <a:t>TextIO.readStandardInput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input from </a:t>
            </a:r>
            <a:r>
              <a:rPr lang="en-US" dirty="0" err="1" smtClean="0"/>
              <a:t>System.in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8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424</TotalTime>
  <Words>1026</Words>
  <Application>Microsoft Macintosh PowerPoint</Application>
  <PresentationFormat>On-screen Show (4:3)</PresentationFormat>
  <Paragraphs>311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csdl-2014</vt:lpstr>
      <vt:lpstr>Text I/O and Expressions Ch. 2.4 – 2.6</vt:lpstr>
      <vt:lpstr>Text Output</vt:lpstr>
      <vt:lpstr>printf Format Specifier</vt:lpstr>
      <vt:lpstr>printf Format Specifier</vt:lpstr>
      <vt:lpstr>printf Format Specifier</vt:lpstr>
      <vt:lpstr>Text Input</vt:lpstr>
      <vt:lpstr>Basic TextIO Input Functions</vt:lpstr>
      <vt:lpstr>TextIO Output</vt:lpstr>
      <vt:lpstr>TextIO File Input</vt:lpstr>
      <vt:lpstr>TextIO Additional Functions</vt:lpstr>
      <vt:lpstr>Expressions</vt:lpstr>
      <vt:lpstr>Arithmetic Operators</vt:lpstr>
      <vt:lpstr>Arithmetic Operators</vt:lpstr>
      <vt:lpstr>Arithmetic Operators</vt:lpstr>
      <vt:lpstr>Arithmetic Operators</vt:lpstr>
      <vt:lpstr>Relational Operators</vt:lpstr>
      <vt:lpstr>Boolean Operators</vt:lpstr>
      <vt:lpstr>Conditional Operator</vt:lpstr>
      <vt:lpstr>Assignment and Type Conversion</vt:lpstr>
      <vt:lpstr>More Assignment Operators</vt:lpstr>
      <vt:lpstr>Precedence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I/O and Expressions</dc:title>
  <dc:creator>Carleton Moore</dc:creator>
  <cp:lastModifiedBy>Carleton Moore</cp:lastModifiedBy>
  <cp:revision>18</cp:revision>
  <dcterms:created xsi:type="dcterms:W3CDTF">2015-12-30T19:23:48Z</dcterms:created>
  <dcterms:modified xsi:type="dcterms:W3CDTF">2016-01-15T01:40:10Z</dcterms:modified>
</cp:coreProperties>
</file>