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11A6AB-A76F-F34D-BF8B-15627070658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br>
              <a:rPr lang="en-US" dirty="0" smtClean="0"/>
            </a:br>
            <a:r>
              <a:rPr lang="en-US" dirty="0" smtClean="0"/>
              <a:t>Ch. 3.3 &amp; 3.4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/>
              <a:t>University of Hawaii, </a:t>
            </a:r>
            <a:r>
              <a:rPr lang="en-US" smtClean="0"/>
              <a:t>Manoa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07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the average of a set of positive integers entered by the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35199"/>
            <a:ext cx="60025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Let count = 0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Read an integer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while the integer is not 0: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Add the integer to sum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Count it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Read an integer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Divide sum by count to get average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Print out the average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92541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the average of a set of positive integers entered by the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35199"/>
            <a:ext cx="60025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Read an integer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while the integer is not 0: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Add the integer to sum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Count it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Read an integer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Divide sum by count to get average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Print out the average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3706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the average of a set of positive integers entered by the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35199"/>
            <a:ext cx="80804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(“Enter first positive integer: “);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Read an integer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while the integer is not 0: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Add the integer to sum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Count it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Read an integer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Divide sum by count to get average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Print out the average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775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the average of a set of positive integers entered by the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35199"/>
            <a:ext cx="80804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(“Enter first positive integer: “);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TextIO.getlnInt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while the integer is not 0: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Add the integer to sum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Count it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Read an integer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Divide sum by count to get average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Print out the average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3888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the average of a set of positive integers entered by the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35199"/>
            <a:ext cx="80804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(“Enter first positive integer: “);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TextIO.getlnInt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(input != 0)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Add the integer to sum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Count it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Read an integer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Divide sum by count to get average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Print out the average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575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the average of a set of positive integers entered by the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35199"/>
            <a:ext cx="80804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(“Enter first positive integer: “);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TextIO.getlnInt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(input != 0)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input;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Count it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Read an integer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Divide sum by count to get average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Print out the average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4506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the average of a set of positive integers entered by the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35199"/>
            <a:ext cx="80804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(“Enter first positive integer: “);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TextIO.getlnInt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(input != 0)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input;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count++;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Read an integer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Divide sum by count to get average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Print out the average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99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the average of a set of positive integers entered by the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35199"/>
            <a:ext cx="835746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(“Enter first positive integer: “);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TextIO.getlnInt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(input != 0)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input;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count++;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(“Enter next integer, 0 to end: “);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Read an integer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Divide sum by count to get average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Print out the average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9137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the average of a set of positive integers entered by the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35199"/>
            <a:ext cx="8357464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(“Enter first positive integer: “);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TextIO.getlnInt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(input != 0)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input;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count++;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(“Enter next integer, 0 to end: “);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input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TextIO.getlnInt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Divide sum by count to get average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out the average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1654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the average of a set of positive integers entered by the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35199"/>
            <a:ext cx="8357464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(“Enter first positive integer: “);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TextIO.getlnInt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(input != 0)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input;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count++;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(“Enter next integer, 0 to end: “);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input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TextIO.getlnInt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(count != 0)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double average = ((double)sum)/ count;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Print out the average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7449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has 3 looping control structures</a:t>
            </a:r>
          </a:p>
          <a:p>
            <a:endParaRPr lang="en-US" dirty="0"/>
          </a:p>
          <a:p>
            <a:pPr lvl="1"/>
            <a:r>
              <a:rPr lang="en-US" i="1" dirty="0" smtClean="0"/>
              <a:t>while</a:t>
            </a:r>
            <a:endParaRPr lang="en-US" dirty="0" smtClean="0"/>
          </a:p>
          <a:p>
            <a:pPr lvl="1"/>
            <a:endParaRPr lang="en-US" i="1" dirty="0"/>
          </a:p>
          <a:p>
            <a:pPr lvl="1"/>
            <a:r>
              <a:rPr lang="en-US" i="1" dirty="0" smtClean="0"/>
              <a:t>do </a:t>
            </a:r>
            <a:r>
              <a:rPr lang="is-IS" i="1" dirty="0" smtClean="0"/>
              <a:t>… while</a:t>
            </a:r>
          </a:p>
          <a:p>
            <a:pPr lvl="1"/>
            <a:endParaRPr lang="is-IS" i="1" dirty="0"/>
          </a:p>
          <a:p>
            <a:pPr lvl="1"/>
            <a:r>
              <a:rPr lang="is-IS" i="1" dirty="0" smtClean="0"/>
              <a:t>for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2375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the average of a set of positive integers entered by the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35199"/>
            <a:ext cx="8495986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(“Enter first positive integer: “);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TextIO.getlnInt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(input != 0)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input;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count++;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(“Enter next integer, 0 to end: “);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input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TextIO.getlnInt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(count != 0)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double average = ((double)sum)/ count;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(“The average is %1.3f.\n”, average);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6336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is-IS" dirty="0" smtClean="0"/>
              <a:t>…while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the </a:t>
            </a:r>
            <a:r>
              <a:rPr lang="en-US" i="1" dirty="0" smtClean="0"/>
              <a:t>while</a:t>
            </a:r>
            <a:r>
              <a:rPr lang="en-US" dirty="0" smtClean="0"/>
              <a:t>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body of the loop will run at least once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762264"/>
            <a:ext cx="48944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&lt;statement&gt; // body of the loop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(&lt;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 // body of the loop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while (&lt;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591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i="1" dirty="0" smtClean="0"/>
              <a:t>while</a:t>
            </a:r>
            <a:r>
              <a:rPr lang="en-US" dirty="0" smtClean="0"/>
              <a:t> and </a:t>
            </a:r>
            <a:r>
              <a:rPr lang="en-US" i="1" dirty="0" smtClean="0"/>
              <a:t>do</a:t>
            </a:r>
            <a:r>
              <a:rPr lang="is-IS" i="1" dirty="0" smtClean="0"/>
              <a:t>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5532" y="2136339"/>
            <a:ext cx="50329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// body of the loop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(&lt;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4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i="1" dirty="0" smtClean="0"/>
              <a:t>while</a:t>
            </a:r>
            <a:r>
              <a:rPr lang="en-US" dirty="0" smtClean="0"/>
              <a:t> and </a:t>
            </a:r>
            <a:r>
              <a:rPr lang="en-US" i="1" dirty="0" smtClean="0"/>
              <a:t>do</a:t>
            </a:r>
            <a:r>
              <a:rPr lang="is-IS" i="1" dirty="0" smtClean="0"/>
              <a:t>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2576" y="1997839"/>
            <a:ext cx="4478848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4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break</a:t>
            </a:r>
            <a:r>
              <a:rPr lang="en-US" dirty="0" smtClean="0"/>
              <a:t> and </a:t>
            </a:r>
            <a:r>
              <a:rPr lang="en-US" i="1" dirty="0" smtClean="0"/>
              <a:t>continue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conditions</a:t>
            </a:r>
          </a:p>
          <a:p>
            <a:pPr lvl="1"/>
            <a:r>
              <a:rPr lang="en-US" dirty="0" smtClean="0"/>
              <a:t>while: at the beginning</a:t>
            </a:r>
          </a:p>
          <a:p>
            <a:pPr lvl="1"/>
            <a:r>
              <a:rPr lang="en-US" dirty="0" smtClean="0"/>
              <a:t>do</a:t>
            </a:r>
            <a:r>
              <a:rPr lang="is-IS" dirty="0" smtClean="0"/>
              <a:t>…while: at the end</a:t>
            </a:r>
          </a:p>
          <a:p>
            <a:r>
              <a:rPr lang="is-IS" dirty="0" smtClean="0"/>
              <a:t>Testing elsewhere?</a:t>
            </a:r>
          </a:p>
          <a:p>
            <a:pPr lvl="1"/>
            <a:r>
              <a:rPr lang="is-IS" i="1" dirty="0" smtClean="0"/>
              <a:t>break</a:t>
            </a:r>
            <a:endParaRPr lang="is-IS" dirty="0" smtClean="0"/>
          </a:p>
          <a:p>
            <a:pPr lvl="1"/>
            <a:endParaRPr lang="is-IS" i="1" dirty="0"/>
          </a:p>
          <a:p>
            <a:pPr lvl="1"/>
            <a:endParaRPr lang="is-IS" dirty="0" smtClean="0"/>
          </a:p>
          <a:p>
            <a:pPr lvl="1"/>
            <a:endParaRPr lang="is-IS" dirty="0"/>
          </a:p>
          <a:p>
            <a:pPr lvl="1"/>
            <a:endParaRPr lang="is-IS" dirty="0" smtClean="0"/>
          </a:p>
          <a:p>
            <a:pPr marL="242888" lvl="1" indent="0">
              <a:buNone/>
            </a:pPr>
            <a:endParaRPr lang="is-IS" dirty="0" smtClean="0"/>
          </a:p>
          <a:p>
            <a:r>
              <a:rPr lang="en-US" i="1" dirty="0" smtClean="0"/>
              <a:t>continue:</a:t>
            </a:r>
            <a:r>
              <a:rPr lang="en-US" dirty="0" smtClean="0"/>
              <a:t> skip rest of current loop. Go back to beginning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878095" y="3309888"/>
            <a:ext cx="73878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(“Enter a positive number: “);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TextIO.getlnInt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(n &gt; 0) { // the input is ok so get out of loop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(“Your answer must be &gt; 0.”);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950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done once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-expression is evaluated to terminate loop</a:t>
            </a:r>
          </a:p>
          <a:p>
            <a:r>
              <a:rPr lang="en-US" dirty="0" smtClean="0"/>
              <a:t>update is done each time through the loop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79418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(&lt;initialization&gt;; 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expression&gt;; &lt;update&gt;)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&lt;statement&gt; // body of the loop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(&lt;initialization&gt;; 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-expression&gt;; &lt;update&gt;)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 // body of the loop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4916613"/>
            <a:ext cx="4894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&lt;initialization&gt;; 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 // body of the loop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&lt;update&gt;;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079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Loop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how many time to loop </a:t>
            </a:r>
            <a:r>
              <a:rPr lang="en-US" smtClean="0"/>
              <a:t>(counting)</a:t>
            </a:r>
            <a:endParaRPr lang="en-US" dirty="0" smtClean="0"/>
          </a:p>
          <a:p>
            <a:pPr lvl="1"/>
            <a:r>
              <a:rPr lang="en-US" i="1" dirty="0" smtClean="0"/>
              <a:t>for</a:t>
            </a:r>
            <a:r>
              <a:rPr lang="en-US" dirty="0" smtClean="0"/>
              <a:t> loop</a:t>
            </a:r>
          </a:p>
          <a:p>
            <a:pPr lvl="1"/>
            <a:endParaRPr lang="en-US" i="1" dirty="0"/>
          </a:p>
          <a:p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know how many times</a:t>
            </a:r>
          </a:p>
          <a:p>
            <a:pPr lvl="1"/>
            <a:r>
              <a:rPr lang="en-US" i="1" dirty="0" smtClean="0"/>
              <a:t>while</a:t>
            </a:r>
            <a:r>
              <a:rPr lang="en-US" dirty="0" smtClean="0"/>
              <a:t> loop</a:t>
            </a:r>
          </a:p>
          <a:p>
            <a:pPr lvl="1"/>
            <a:endParaRPr lang="en-US" i="1" dirty="0"/>
          </a:p>
          <a:p>
            <a:r>
              <a:rPr lang="en-US" dirty="0" smtClean="0"/>
              <a:t>Run the body at least once</a:t>
            </a:r>
          </a:p>
          <a:p>
            <a:pPr lvl="1"/>
            <a:r>
              <a:rPr lang="en-US" i="1" dirty="0" smtClean="0"/>
              <a:t>do</a:t>
            </a:r>
            <a:r>
              <a:rPr lang="is-IS" i="1" dirty="0" smtClean="0"/>
              <a:t>…while</a:t>
            </a:r>
            <a:r>
              <a:rPr lang="is-IS" dirty="0" smtClean="0"/>
              <a:t> loop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9397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Body of the loop is repeated as long as &lt;</a:t>
            </a:r>
            <a:r>
              <a:rPr lang="en-US" dirty="0" err="1" smtClean="0"/>
              <a:t>boolean</a:t>
            </a:r>
            <a:r>
              <a:rPr lang="en-US" dirty="0" smtClean="0"/>
              <a:t>-expression&gt; is true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43000"/>
            <a:ext cx="48944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expression&gt;)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&lt;statement&gt; // body of the loop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(&lt;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-expression&gt;)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&lt;statements&gt; // body of the loop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3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the average of a set of positive integers entered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the average of a set of positive integers entered by the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35199"/>
            <a:ext cx="7110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a program to find the average of a set of 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positive integers entered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28937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the average of a set of positive integers entered by the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35199"/>
            <a:ext cx="7664854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a program to find the average of a set of 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positive integers entered by the user.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A program to find the average of a set of positive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integers entered by the user.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@author Cam Moore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CalculateAverage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Calculates the average.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 @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used.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2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the average of a set of positive integers entered by the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35199"/>
            <a:ext cx="71107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a program to find the average of a set of 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positive integers entered by the user.</a:t>
            </a:r>
          </a:p>
          <a:p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Let sum = 0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Let count = 0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while there are more integers to process: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Read an integer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Add it to sum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Count it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Divide sum by count to get average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Print out the average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349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the average of a set of positive integers entered by the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35199"/>
            <a:ext cx="71107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a program to find the average of a set of 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positive integers entered by the user.</a:t>
            </a:r>
          </a:p>
          <a:p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Let sum = 0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Let count = 0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Read an integer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while the integer is not 0: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Add the integer to sum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Count it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Read an integer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Divide sum by count to get average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Print out the average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9513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find the average of a set of positive integers entered by the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35199"/>
            <a:ext cx="60025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Let sum = 0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Let count = 0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Read an integer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while the integer is not 0: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Add the integer to sum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Count it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Read an integer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Divide sum by count to get average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Print out the average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4129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1344</TotalTime>
  <Words>2369</Words>
  <Application>Microsoft Macintosh PowerPoint</Application>
  <PresentationFormat>On-screen Show (4:3)</PresentationFormat>
  <Paragraphs>367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csdl-2014</vt:lpstr>
      <vt:lpstr>Control Ch. 3.3 &amp; 3.4</vt:lpstr>
      <vt:lpstr>Looping</vt:lpstr>
      <vt:lpstr>while Loop</vt:lpstr>
      <vt:lpstr>while Loop Example Step 1</vt:lpstr>
      <vt:lpstr>while Loop Example Step 2</vt:lpstr>
      <vt:lpstr>while Loop Example Step 3</vt:lpstr>
      <vt:lpstr>while Loop Example Step 4</vt:lpstr>
      <vt:lpstr>while Loop Example Step 5</vt:lpstr>
      <vt:lpstr>while Loop Example Step 5</vt:lpstr>
      <vt:lpstr>while Loop Example Step 5</vt:lpstr>
      <vt:lpstr>while Loop Example Step 5</vt:lpstr>
      <vt:lpstr>while Loop Example Step 5</vt:lpstr>
      <vt:lpstr>while Loop Example Step 5</vt:lpstr>
      <vt:lpstr>while Loop Example Step 5</vt:lpstr>
      <vt:lpstr>while Loop Example Step 5</vt:lpstr>
      <vt:lpstr>while Loop Example Step 5</vt:lpstr>
      <vt:lpstr>while Loop Example Step 5</vt:lpstr>
      <vt:lpstr>while Loop Example Step 5</vt:lpstr>
      <vt:lpstr>while Loop Example Step 5</vt:lpstr>
      <vt:lpstr>while Loop Example Step 5</vt:lpstr>
      <vt:lpstr>do…while Loop</vt:lpstr>
      <vt:lpstr>Comparing while and do…while</vt:lpstr>
      <vt:lpstr>Comparing while and do…while</vt:lpstr>
      <vt:lpstr>break and continue</vt:lpstr>
      <vt:lpstr>The for Loop</vt:lpstr>
      <vt:lpstr>Which Loop to Use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Ch. 3.3 &amp; 3.4</dc:title>
  <dc:creator>Carleton Moore</dc:creator>
  <cp:lastModifiedBy>Carleton Moore</cp:lastModifiedBy>
  <cp:revision>12</cp:revision>
  <dcterms:created xsi:type="dcterms:W3CDTF">2016-01-22T21:00:24Z</dcterms:created>
  <dcterms:modified xsi:type="dcterms:W3CDTF">2016-02-01T22:35:05Z</dcterms:modified>
</cp:coreProperties>
</file>