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Answers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the user to enter an integer, reads the user’s response, and tells the user whether the number entered is even or odd.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442276"/>
            <a:ext cx="78033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Question7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(“Please enter an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(“You entered an even number”);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(“You entered an odd number”);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51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the user to enter an integer, reads the user’s response, and tells the user whether the number entered is even or odd.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442276"/>
            <a:ext cx="78033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Question7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(“Please enter an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TextIO.getlnInt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(“You entered an even number”);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(“You entered an odd number”);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02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i="1" dirty="0" smtClean="0"/>
              <a:t>for</a:t>
            </a:r>
            <a:r>
              <a:rPr lang="en-US" dirty="0" smtClean="0"/>
              <a:t> loop that prints out the multiples of 7 from 0 to 77.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442276"/>
            <a:ext cx="1708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</p:txBody>
      </p:sp>
    </p:spTree>
    <p:extLst>
      <p:ext uri="{BB962C8B-B14F-4D97-AF65-F5344CB8AC3E}">
        <p14:creationId xmlns:p14="http://schemas.microsoft.com/office/powerpoint/2010/main" val="367383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i="1" dirty="0" smtClean="0"/>
              <a:t>for</a:t>
            </a:r>
            <a:r>
              <a:rPr lang="en-US" dirty="0" smtClean="0"/>
              <a:t> loop that prints out the multiples of 7 from 0 to 77.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442276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78; </a:t>
            </a:r>
          </a:p>
        </p:txBody>
      </p:sp>
    </p:spTree>
    <p:extLst>
      <p:ext uri="{BB962C8B-B14F-4D97-AF65-F5344CB8AC3E}">
        <p14:creationId xmlns:p14="http://schemas.microsoft.com/office/powerpoint/2010/main" val="7335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i="1" dirty="0" smtClean="0"/>
              <a:t>for</a:t>
            </a:r>
            <a:r>
              <a:rPr lang="en-US" dirty="0" smtClean="0"/>
              <a:t> loop that prints out the multiples of 7 from 0 to 77.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442276"/>
            <a:ext cx="4617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78;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+ 7)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62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i="1" dirty="0" smtClean="0"/>
              <a:t>for</a:t>
            </a:r>
            <a:r>
              <a:rPr lang="en-US" dirty="0" smtClean="0"/>
              <a:t> loop that prints out the multiples of 7 from 0 to 77.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442276"/>
            <a:ext cx="4617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78;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+ 7)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8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i="1" dirty="0" smtClean="0"/>
              <a:t>for</a:t>
            </a:r>
            <a:r>
              <a:rPr lang="en-US" dirty="0" smtClean="0"/>
              <a:t> loop that prints out the multiples of 7 from 0 to 77.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442276"/>
            <a:ext cx="4617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78;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+ 7)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249101"/>
            <a:ext cx="378623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78;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6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i="1" dirty="0" smtClean="0"/>
              <a:t>for</a:t>
            </a:r>
            <a:r>
              <a:rPr lang="en-US" dirty="0" smtClean="0"/>
              <a:t> loop that prints out the multiples of 7 from 0 to 77.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442276"/>
            <a:ext cx="4617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78;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+ 7)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744" y="4249101"/>
            <a:ext cx="378623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78;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7 == 0)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324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 code to answer the three questions.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will be the output if x is equal to 25?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81095"/>
            <a:ext cx="641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&lt;=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(“foo”);}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(x &gt;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(“bar”);}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if(!(x == 25))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”);}</a:t>
            </a:r>
          </a:p>
        </p:txBody>
      </p:sp>
    </p:spTree>
    <p:extLst>
      <p:ext uri="{BB962C8B-B14F-4D97-AF65-F5344CB8AC3E}">
        <p14:creationId xmlns:p14="http://schemas.microsoft.com/office/powerpoint/2010/main" val="67818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 code to answer the three questions.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will be the output if x is </a:t>
            </a:r>
            <a:r>
              <a:rPr lang="en-US" smtClean="0"/>
              <a:t>equal to 25?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81095"/>
            <a:ext cx="641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&lt;=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(“foo”);}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(x &gt;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(“bar”);}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if(!(x == 25))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744" y="403938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“foo”</a:t>
            </a:r>
          </a:p>
        </p:txBody>
      </p:sp>
    </p:spTree>
    <p:extLst>
      <p:ext uri="{BB962C8B-B14F-4D97-AF65-F5344CB8AC3E}">
        <p14:creationId xmlns:p14="http://schemas.microsoft.com/office/powerpoint/2010/main" val="225889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the difference between </a:t>
            </a:r>
            <a:r>
              <a:rPr lang="en-US" i="1" dirty="0" smtClean="0"/>
              <a:t>high-level</a:t>
            </a:r>
            <a:r>
              <a:rPr lang="en-US" dirty="0" smtClean="0"/>
              <a:t> languages and </a:t>
            </a:r>
            <a:r>
              <a:rPr lang="en-US" i="1" dirty="0" smtClean="0"/>
              <a:t>machine</a:t>
            </a:r>
            <a:r>
              <a:rPr lang="en-US" dirty="0" smtClean="0"/>
              <a:t> languages</a:t>
            </a:r>
          </a:p>
          <a:p>
            <a:endParaRPr lang="en-US" dirty="0"/>
          </a:p>
          <a:p>
            <a:r>
              <a:rPr lang="en-US" dirty="0" smtClean="0"/>
              <a:t>Programs written in the machine language of a given type of computer can be directly executed by the CPU of that type of computer. High-level language programs must be translated into machine language before they can be executed.</a:t>
            </a:r>
          </a:p>
          <a:p>
            <a:endParaRPr lang="en-US" dirty="0"/>
          </a:p>
          <a:p>
            <a:r>
              <a:rPr lang="en-US" dirty="0" smtClean="0"/>
              <a:t>Machine – binary</a:t>
            </a:r>
          </a:p>
          <a:p>
            <a:r>
              <a:rPr lang="en-US" dirty="0" smtClean="0"/>
              <a:t>High-level – ‘human’ 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 code to answer the three questions.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will be the output if x is equal to 26?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81095"/>
            <a:ext cx="641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&lt;=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(“foo”);}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(x &gt;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(“bar”);}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if(!(x == 25))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”);}</a:t>
            </a:r>
          </a:p>
        </p:txBody>
      </p:sp>
    </p:spTree>
    <p:extLst>
      <p:ext uri="{BB962C8B-B14F-4D97-AF65-F5344CB8AC3E}">
        <p14:creationId xmlns:p14="http://schemas.microsoft.com/office/powerpoint/2010/main" val="1105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 code to answer the three questions.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will be the output if x is </a:t>
            </a:r>
            <a:r>
              <a:rPr lang="en-US" smtClean="0"/>
              <a:t>equal to 26?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81095"/>
            <a:ext cx="641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&lt;=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(“foo”);}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(x &gt;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(“bar”);}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if(!(x == 25))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744" y="4039382"/>
            <a:ext cx="87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“bar”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37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 code to answer the three questions.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will be the output if x is equal to 24?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81095"/>
            <a:ext cx="641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&lt;=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(“foo”);}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(x &gt;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(“bar”);}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if(!(x == 25))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”);}</a:t>
            </a:r>
          </a:p>
        </p:txBody>
      </p:sp>
    </p:spTree>
    <p:extLst>
      <p:ext uri="{BB962C8B-B14F-4D97-AF65-F5344CB8AC3E}">
        <p14:creationId xmlns:p14="http://schemas.microsoft.com/office/powerpoint/2010/main" val="244868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following code to answer the three questions.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will be the output if x is </a:t>
            </a:r>
            <a:r>
              <a:rPr lang="en-US" smtClean="0"/>
              <a:t>equal to 24?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081095"/>
            <a:ext cx="6418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&lt;=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(“foo”);}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(x &gt; 25)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(“bar”);}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if(!(x == 25)) {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744" y="4039382"/>
            <a:ext cx="87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“foo”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80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</a:t>
            </a:r>
            <a:r>
              <a:rPr lang="en-US" i="1" dirty="0" smtClean="0"/>
              <a:t>max</a:t>
            </a:r>
            <a:r>
              <a:rPr lang="en-US" dirty="0" smtClean="0"/>
              <a:t> with two parameters of type </a:t>
            </a:r>
            <a:r>
              <a:rPr lang="en-US" i="1" dirty="0" smtClean="0"/>
              <a:t>int</a:t>
            </a:r>
            <a:r>
              <a:rPr lang="en-US" dirty="0" smtClean="0"/>
              <a:t>. The subroutine should return the bigger of the two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2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</a:t>
            </a:r>
            <a:r>
              <a:rPr lang="en-US" i="1" dirty="0" smtClean="0"/>
              <a:t>max</a:t>
            </a:r>
            <a:r>
              <a:rPr lang="en-US" dirty="0" smtClean="0"/>
              <a:t> with two parameters of type </a:t>
            </a:r>
            <a:r>
              <a:rPr lang="en-US" i="1" dirty="0" smtClean="0"/>
              <a:t>int</a:t>
            </a:r>
            <a:r>
              <a:rPr lang="en-US" dirty="0" smtClean="0"/>
              <a:t>. The subroutine should return the bigger of the </a:t>
            </a:r>
            <a:r>
              <a:rPr lang="en-US" smtClean="0"/>
              <a:t>two parameters.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744" y="2593733"/>
            <a:ext cx="780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&lt;modifiers&gt; &lt;return-type&gt; &lt;name&gt; ( &lt;parameter-list&gt; ) {</a:t>
            </a:r>
          </a:p>
        </p:txBody>
      </p:sp>
    </p:spTree>
    <p:extLst>
      <p:ext uri="{BB962C8B-B14F-4D97-AF65-F5344CB8AC3E}">
        <p14:creationId xmlns:p14="http://schemas.microsoft.com/office/powerpoint/2010/main" val="1258547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</a:t>
            </a:r>
            <a:r>
              <a:rPr lang="en-US" i="1" dirty="0" smtClean="0"/>
              <a:t>max</a:t>
            </a:r>
            <a:r>
              <a:rPr lang="en-US" dirty="0" smtClean="0"/>
              <a:t> with two parameters of type </a:t>
            </a:r>
            <a:r>
              <a:rPr lang="en-US" i="1" dirty="0" smtClean="0"/>
              <a:t>int</a:t>
            </a:r>
            <a:r>
              <a:rPr lang="en-US" dirty="0" smtClean="0"/>
              <a:t>. The subroutine should return the bigger of the </a:t>
            </a:r>
            <a:r>
              <a:rPr lang="en-US" smtClean="0"/>
              <a:t>two parameters.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744" y="2593733"/>
            <a:ext cx="808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&lt;return-type&gt; &lt;name&gt; ( &lt;parameter-list&gt; ) {</a:t>
            </a:r>
          </a:p>
        </p:txBody>
      </p:sp>
    </p:spTree>
    <p:extLst>
      <p:ext uri="{BB962C8B-B14F-4D97-AF65-F5344CB8AC3E}">
        <p14:creationId xmlns:p14="http://schemas.microsoft.com/office/powerpoint/2010/main" val="277828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</a:t>
            </a:r>
            <a:r>
              <a:rPr lang="en-US" i="1" dirty="0" smtClean="0"/>
              <a:t>max</a:t>
            </a:r>
            <a:r>
              <a:rPr lang="en-US" dirty="0" smtClean="0"/>
              <a:t> with two parameters of type </a:t>
            </a:r>
            <a:r>
              <a:rPr lang="en-US" i="1" dirty="0" smtClean="0"/>
              <a:t>int</a:t>
            </a:r>
            <a:r>
              <a:rPr lang="en-US" dirty="0" smtClean="0"/>
              <a:t>. The subroutine should return the bigger of the </a:t>
            </a:r>
            <a:r>
              <a:rPr lang="en-US" smtClean="0"/>
              <a:t>two parameters.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744" y="2593733"/>
            <a:ext cx="669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&lt;name&gt; ( &lt;parameter-list&gt; ) {</a:t>
            </a:r>
          </a:p>
        </p:txBody>
      </p:sp>
    </p:spTree>
    <p:extLst>
      <p:ext uri="{BB962C8B-B14F-4D97-AF65-F5344CB8AC3E}">
        <p14:creationId xmlns:p14="http://schemas.microsoft.com/office/powerpoint/2010/main" val="3698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</a:t>
            </a:r>
            <a:r>
              <a:rPr lang="en-US" i="1" dirty="0" smtClean="0"/>
              <a:t>max</a:t>
            </a:r>
            <a:r>
              <a:rPr lang="en-US" dirty="0" smtClean="0"/>
              <a:t> with two parameters of type </a:t>
            </a:r>
            <a:r>
              <a:rPr lang="en-US" i="1" dirty="0" smtClean="0"/>
              <a:t>int</a:t>
            </a:r>
            <a:r>
              <a:rPr lang="en-US" dirty="0" smtClean="0"/>
              <a:t>. The subroutine should return the bigger of the </a:t>
            </a:r>
            <a:r>
              <a:rPr lang="en-US" smtClean="0"/>
              <a:t>two parameters.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744" y="2593733"/>
            <a:ext cx="62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 &lt;parameter-list&gt; ) {</a:t>
            </a:r>
          </a:p>
        </p:txBody>
      </p:sp>
    </p:spTree>
    <p:extLst>
      <p:ext uri="{BB962C8B-B14F-4D97-AF65-F5344CB8AC3E}">
        <p14:creationId xmlns:p14="http://schemas.microsoft.com/office/powerpoint/2010/main" val="2125968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</a:t>
            </a:r>
            <a:r>
              <a:rPr lang="en-US" i="1" dirty="0" smtClean="0"/>
              <a:t>max</a:t>
            </a:r>
            <a:r>
              <a:rPr lang="en-US" dirty="0" smtClean="0"/>
              <a:t> with two parameters of type </a:t>
            </a:r>
            <a:r>
              <a:rPr lang="en-US" i="1" dirty="0" smtClean="0"/>
              <a:t>int</a:t>
            </a:r>
            <a:r>
              <a:rPr lang="en-US" dirty="0" smtClean="0"/>
              <a:t>. The subroutine should return the bigger of the </a:t>
            </a:r>
            <a:r>
              <a:rPr lang="en-US" smtClean="0"/>
              <a:t>two parameters.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744" y="2593733"/>
            <a:ext cx="655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val2 ) {</a:t>
            </a:r>
          </a:p>
        </p:txBody>
      </p:sp>
    </p:spTree>
    <p:extLst>
      <p:ext uri="{BB962C8B-B14F-4D97-AF65-F5344CB8AC3E}">
        <p14:creationId xmlns:p14="http://schemas.microsoft.com/office/powerpoint/2010/main" val="348592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a compiler and an interpreter?</a:t>
            </a:r>
          </a:p>
          <a:p>
            <a:endParaRPr lang="en-US" dirty="0"/>
          </a:p>
          <a:p>
            <a:r>
              <a:rPr lang="en-US" dirty="0" smtClean="0"/>
              <a:t>A compiler translates the whole high-level program at once into machine language. Which then can be executed.</a:t>
            </a:r>
          </a:p>
          <a:p>
            <a:endParaRPr lang="en-US" dirty="0"/>
          </a:p>
          <a:p>
            <a:r>
              <a:rPr lang="en-US" dirty="0" smtClean="0"/>
              <a:t>An interpreter translates one high-level instruction into machine language then executes the machine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22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</a:t>
            </a:r>
            <a:r>
              <a:rPr lang="en-US" i="1" dirty="0" smtClean="0"/>
              <a:t>max</a:t>
            </a:r>
            <a:r>
              <a:rPr lang="en-US" dirty="0" smtClean="0"/>
              <a:t> with two parameters of type </a:t>
            </a:r>
            <a:r>
              <a:rPr lang="en-US" i="1" dirty="0" smtClean="0"/>
              <a:t>int</a:t>
            </a:r>
            <a:r>
              <a:rPr lang="en-US" dirty="0" smtClean="0"/>
              <a:t>. The subroutine should return the bigger of the </a:t>
            </a:r>
            <a:r>
              <a:rPr lang="en-US" smtClean="0"/>
              <a:t>two parameters.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744" y="2593733"/>
            <a:ext cx="655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val2 )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(val1 &gt; val2) {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4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</a:t>
            </a:r>
            <a:r>
              <a:rPr lang="en-US" i="1" dirty="0" smtClean="0"/>
              <a:t>max</a:t>
            </a:r>
            <a:r>
              <a:rPr lang="en-US" dirty="0" smtClean="0"/>
              <a:t> with two parameters of type </a:t>
            </a:r>
            <a:r>
              <a:rPr lang="en-US" i="1" dirty="0" smtClean="0"/>
              <a:t>int</a:t>
            </a:r>
            <a:r>
              <a:rPr lang="en-US" dirty="0" smtClean="0"/>
              <a:t>. The subroutine should return the bigger of the </a:t>
            </a:r>
            <a:r>
              <a:rPr lang="en-US" smtClean="0"/>
              <a:t>two parameters.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744" y="2593733"/>
            <a:ext cx="6556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val2 )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(val1 &gt; val2)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26356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subroutine </a:t>
            </a:r>
            <a:r>
              <a:rPr lang="en-US" i="1" dirty="0" smtClean="0"/>
              <a:t>max</a:t>
            </a:r>
            <a:r>
              <a:rPr lang="en-US" dirty="0" smtClean="0"/>
              <a:t> with two parameters of type </a:t>
            </a:r>
            <a:r>
              <a:rPr lang="en-US" i="1" dirty="0" smtClean="0"/>
              <a:t>int</a:t>
            </a:r>
            <a:r>
              <a:rPr lang="en-US" dirty="0" smtClean="0"/>
              <a:t>. The subroutine should return the bigger of the </a:t>
            </a:r>
            <a:r>
              <a:rPr lang="en-US" smtClean="0"/>
              <a:t>two parameters.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744" y="2593733"/>
            <a:ext cx="6556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val2 )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(val1 &gt; val2)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val1;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val2;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3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614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(2 * (60 – 50)) / (5 + 5) * 2;</a:t>
            </a:r>
          </a:p>
        </p:txBody>
      </p:sp>
    </p:spTree>
    <p:extLst>
      <p:ext uri="{BB962C8B-B14F-4D97-AF65-F5344CB8AC3E}">
        <p14:creationId xmlns:p14="http://schemas.microsoft.com/office/powerpoint/2010/main" val="659445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517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(2 * 10) / (5 + 5) * 2;</a:t>
            </a:r>
          </a:p>
        </p:txBody>
      </p:sp>
    </p:spTree>
    <p:extLst>
      <p:ext uri="{BB962C8B-B14F-4D97-AF65-F5344CB8AC3E}">
        <p14:creationId xmlns:p14="http://schemas.microsoft.com/office/powerpoint/2010/main" val="3866223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20 / (5 + 5) * 2;</a:t>
            </a:r>
          </a:p>
        </p:txBody>
      </p:sp>
    </p:spTree>
    <p:extLst>
      <p:ext uri="{BB962C8B-B14F-4D97-AF65-F5344CB8AC3E}">
        <p14:creationId xmlns:p14="http://schemas.microsoft.com/office/powerpoint/2010/main" val="3960659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64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20 / 10 * 2;</a:t>
            </a:r>
          </a:p>
        </p:txBody>
      </p:sp>
    </p:spTree>
    <p:extLst>
      <p:ext uri="{BB962C8B-B14F-4D97-AF65-F5344CB8AC3E}">
        <p14:creationId xmlns:p14="http://schemas.microsoft.com/office/powerpoint/2010/main" val="2106959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81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2 * 2;</a:t>
            </a:r>
          </a:p>
        </p:txBody>
      </p:sp>
    </p:spTree>
    <p:extLst>
      <p:ext uri="{BB962C8B-B14F-4D97-AF65-F5344CB8AC3E}">
        <p14:creationId xmlns:p14="http://schemas.microsoft.com/office/powerpoint/2010/main" val="144920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4;</a:t>
            </a:r>
          </a:p>
        </p:txBody>
      </p:sp>
    </p:spTree>
    <p:extLst>
      <p:ext uri="{BB962C8B-B14F-4D97-AF65-F5344CB8AC3E}">
        <p14:creationId xmlns:p14="http://schemas.microsoft.com/office/powerpoint/2010/main" val="3268212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75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2 * 60 – 50 / 5 + 5;</a:t>
            </a:r>
          </a:p>
        </p:txBody>
      </p:sp>
    </p:spTree>
    <p:extLst>
      <p:ext uri="{BB962C8B-B14F-4D97-AF65-F5344CB8AC3E}">
        <p14:creationId xmlns:p14="http://schemas.microsoft.com/office/powerpoint/2010/main" val="373961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explain what is meant by the </a:t>
            </a:r>
            <a:r>
              <a:rPr lang="en-US" i="1" dirty="0" smtClean="0"/>
              <a:t>syntax</a:t>
            </a:r>
            <a:r>
              <a:rPr lang="en-US" dirty="0" smtClean="0"/>
              <a:t> and the </a:t>
            </a:r>
            <a:r>
              <a:rPr lang="en-US" i="1" dirty="0" smtClean="0"/>
              <a:t>semantics</a:t>
            </a:r>
            <a:r>
              <a:rPr lang="en-US" dirty="0" smtClean="0"/>
              <a:t> of a programming language.</a:t>
            </a:r>
          </a:p>
          <a:p>
            <a:endParaRPr lang="en-US" dirty="0" smtClean="0"/>
          </a:p>
          <a:p>
            <a:r>
              <a:rPr lang="en-US" dirty="0" smtClean="0"/>
              <a:t>Syntax is the grammar of the language, the rule for writing </a:t>
            </a:r>
            <a:r>
              <a:rPr lang="en-US" dirty="0" err="1" smtClean="0"/>
              <a:t>compilable</a:t>
            </a:r>
            <a:r>
              <a:rPr lang="en-US" dirty="0" smtClean="0"/>
              <a:t> code.</a:t>
            </a:r>
          </a:p>
          <a:p>
            <a:endParaRPr lang="en-US" dirty="0"/>
          </a:p>
          <a:p>
            <a:r>
              <a:rPr lang="en-US" dirty="0" smtClean="0"/>
              <a:t>Semantics is the ‘meaning’ of the program, what it does.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21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120 – 50 / 5 + 5;</a:t>
            </a:r>
          </a:p>
        </p:txBody>
      </p:sp>
    </p:spTree>
    <p:extLst>
      <p:ext uri="{BB962C8B-B14F-4D97-AF65-F5344CB8AC3E}">
        <p14:creationId xmlns:p14="http://schemas.microsoft.com/office/powerpoint/2010/main" val="1285057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120 – 10 + 5;</a:t>
            </a:r>
          </a:p>
        </p:txBody>
      </p:sp>
    </p:spTree>
    <p:extLst>
      <p:ext uri="{BB962C8B-B14F-4D97-AF65-F5344CB8AC3E}">
        <p14:creationId xmlns:p14="http://schemas.microsoft.com/office/powerpoint/2010/main" val="566116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09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110 + 5;</a:t>
            </a:r>
          </a:p>
        </p:txBody>
      </p:sp>
    </p:spTree>
    <p:extLst>
      <p:ext uri="{BB962C8B-B14F-4D97-AF65-F5344CB8AC3E}">
        <p14:creationId xmlns:p14="http://schemas.microsoft.com/office/powerpoint/2010/main" val="2370885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115;</a:t>
            </a:r>
          </a:p>
        </p:txBody>
      </p:sp>
    </p:spTree>
    <p:extLst>
      <p:ext uri="{BB962C8B-B14F-4D97-AF65-F5344CB8AC3E}">
        <p14:creationId xmlns:p14="http://schemas.microsoft.com/office/powerpoint/2010/main" val="3266037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4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60 – 50 / (5 + 5);</a:t>
            </a:r>
          </a:p>
        </p:txBody>
      </p:sp>
    </p:spTree>
    <p:extLst>
      <p:ext uri="{BB962C8B-B14F-4D97-AF65-F5344CB8AC3E}">
        <p14:creationId xmlns:p14="http://schemas.microsoft.com/office/powerpoint/2010/main" val="823442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60 – 50 / 10;</a:t>
            </a:r>
          </a:p>
        </p:txBody>
      </p:sp>
    </p:spTree>
    <p:extLst>
      <p:ext uri="{BB962C8B-B14F-4D97-AF65-F5344CB8AC3E}">
        <p14:creationId xmlns:p14="http://schemas.microsoft.com/office/powerpoint/2010/main" val="2089612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60 – 5;</a:t>
            </a:r>
          </a:p>
        </p:txBody>
      </p:sp>
    </p:spTree>
    <p:extLst>
      <p:ext uri="{BB962C8B-B14F-4D97-AF65-F5344CB8AC3E}">
        <p14:creationId xmlns:p14="http://schemas.microsoft.com/office/powerpoint/2010/main" val="1821795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55;</a:t>
            </a:r>
          </a:p>
        </p:txBody>
      </p:sp>
    </p:spTree>
    <p:extLst>
      <p:ext uri="{BB962C8B-B14F-4D97-AF65-F5344CB8AC3E}">
        <p14:creationId xmlns:p14="http://schemas.microsoft.com/office/powerpoint/2010/main" val="2844238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4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answer = 20 – 5 * 2 % 3;</a:t>
            </a:r>
          </a:p>
        </p:txBody>
      </p:sp>
    </p:spTree>
    <p:extLst>
      <p:ext uri="{BB962C8B-B14F-4D97-AF65-F5344CB8AC3E}">
        <p14:creationId xmlns:p14="http://schemas.microsoft.com/office/powerpoint/2010/main" val="2508516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06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answer = 20 – 10 % 3;</a:t>
            </a:r>
          </a:p>
        </p:txBody>
      </p:sp>
    </p:spTree>
    <p:extLst>
      <p:ext uri="{BB962C8B-B14F-4D97-AF65-F5344CB8AC3E}">
        <p14:creationId xmlns:p14="http://schemas.microsoft.com/office/powerpoint/2010/main" val="224327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primitive types in Java is </a:t>
            </a:r>
            <a:r>
              <a:rPr lang="en-US" i="1" dirty="0" err="1" smtClean="0"/>
              <a:t>boolean</a:t>
            </a:r>
            <a:r>
              <a:rPr lang="en-US" i="1" dirty="0" smtClean="0"/>
              <a:t>.</a:t>
            </a:r>
            <a:r>
              <a:rPr lang="en-US" dirty="0" smtClean="0"/>
              <a:t> What is the </a:t>
            </a:r>
            <a:r>
              <a:rPr lang="en-US" i="1" dirty="0" err="1" smtClean="0"/>
              <a:t>boolean</a:t>
            </a:r>
            <a:r>
              <a:rPr lang="en-US" dirty="0" smtClean="0"/>
              <a:t> type? Where are </a:t>
            </a:r>
            <a:r>
              <a:rPr lang="en-US" i="1" dirty="0" err="1" smtClean="0"/>
              <a:t>boolean</a:t>
            </a:r>
            <a:r>
              <a:rPr lang="en-US" dirty="0"/>
              <a:t> </a:t>
            </a:r>
            <a:r>
              <a:rPr lang="en-US" dirty="0" smtClean="0"/>
              <a:t>values used? What are its possible values?</a:t>
            </a:r>
          </a:p>
          <a:p>
            <a:endParaRPr lang="en-US" dirty="0"/>
          </a:p>
          <a:p>
            <a:r>
              <a:rPr lang="en-US" dirty="0" smtClean="0"/>
              <a:t>The only values of type </a:t>
            </a:r>
            <a:r>
              <a:rPr lang="en-US" i="1" dirty="0" err="1" smtClean="0"/>
              <a:t>boolean</a:t>
            </a:r>
            <a:r>
              <a:rPr lang="en-US" dirty="0" smtClean="0"/>
              <a:t> are </a:t>
            </a:r>
            <a:r>
              <a:rPr lang="en-US" i="1" dirty="0" smtClean="0"/>
              <a:t>true</a:t>
            </a:r>
            <a:r>
              <a:rPr lang="en-US" dirty="0" smtClean="0"/>
              <a:t> and </a:t>
            </a:r>
            <a:r>
              <a:rPr lang="en-US" i="1" dirty="0" smtClean="0"/>
              <a:t>false.</a:t>
            </a:r>
            <a:r>
              <a:rPr lang="en-US" dirty="0" smtClean="0"/>
              <a:t> Expressions of </a:t>
            </a:r>
            <a:r>
              <a:rPr lang="en-US" i="1" dirty="0" err="1" smtClean="0"/>
              <a:t>boolean</a:t>
            </a:r>
            <a:r>
              <a:rPr lang="en-US" dirty="0" smtClean="0"/>
              <a:t> type are used in places where true/false values are expected, such as conditions in </a:t>
            </a:r>
            <a:r>
              <a:rPr lang="en-US" i="1" dirty="0" smtClean="0"/>
              <a:t>while</a:t>
            </a:r>
            <a:r>
              <a:rPr lang="en-US" dirty="0" smtClean="0"/>
              <a:t> loops and </a:t>
            </a:r>
            <a:r>
              <a:rPr lang="en-US" i="1" dirty="0" smtClean="0"/>
              <a:t>if</a:t>
            </a:r>
            <a:r>
              <a:rPr lang="en-US" dirty="0" smtClean="0"/>
              <a:t>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74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37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answer = 20 – 1;</a:t>
            </a:r>
          </a:p>
        </p:txBody>
      </p:sp>
    </p:spTree>
    <p:extLst>
      <p:ext uri="{BB962C8B-B14F-4D97-AF65-F5344CB8AC3E}">
        <p14:creationId xmlns:p14="http://schemas.microsoft.com/office/powerpoint/2010/main" val="3096522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09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answer = 19.0;</a:t>
            </a:r>
          </a:p>
        </p:txBody>
      </p:sp>
    </p:spTree>
    <p:extLst>
      <p:ext uri="{BB962C8B-B14F-4D97-AF65-F5344CB8AC3E}">
        <p14:creationId xmlns:p14="http://schemas.microsoft.com/office/powerpoint/2010/main" val="3142370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60 – 50 / 5 + 5;</a:t>
            </a:r>
          </a:p>
        </p:txBody>
      </p:sp>
    </p:spTree>
    <p:extLst>
      <p:ext uri="{BB962C8B-B14F-4D97-AF65-F5344CB8AC3E}">
        <p14:creationId xmlns:p14="http://schemas.microsoft.com/office/powerpoint/2010/main" val="3473619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64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60 – 10 + 5;</a:t>
            </a:r>
          </a:p>
        </p:txBody>
      </p:sp>
    </p:spTree>
    <p:extLst>
      <p:ext uri="{BB962C8B-B14F-4D97-AF65-F5344CB8AC3E}">
        <p14:creationId xmlns:p14="http://schemas.microsoft.com/office/powerpoint/2010/main" val="833662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50 + 5;</a:t>
            </a:r>
          </a:p>
        </p:txBody>
      </p:sp>
    </p:spTree>
    <p:extLst>
      <p:ext uri="{BB962C8B-B14F-4D97-AF65-F5344CB8AC3E}">
        <p14:creationId xmlns:p14="http://schemas.microsoft.com/office/powerpoint/2010/main" val="2266361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55;</a:t>
            </a:r>
          </a:p>
        </p:txBody>
      </p:sp>
    </p:spTree>
    <p:extLst>
      <p:ext uri="{BB962C8B-B14F-4D97-AF65-F5344CB8AC3E}">
        <p14:creationId xmlns:p14="http://schemas.microsoft.com/office/powerpoint/2010/main" val="12752833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75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60 – 50 / 5 + 5 * 2;</a:t>
            </a:r>
          </a:p>
        </p:txBody>
      </p:sp>
    </p:spTree>
    <p:extLst>
      <p:ext uri="{BB962C8B-B14F-4D97-AF65-F5344CB8AC3E}">
        <p14:creationId xmlns:p14="http://schemas.microsoft.com/office/powerpoint/2010/main" val="17204371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20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60 – 10 + 5 * 2;</a:t>
            </a:r>
          </a:p>
        </p:txBody>
      </p:sp>
    </p:spTree>
    <p:extLst>
      <p:ext uri="{BB962C8B-B14F-4D97-AF65-F5344CB8AC3E}">
        <p14:creationId xmlns:p14="http://schemas.microsoft.com/office/powerpoint/2010/main" val="991979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60 – 10 + 10;</a:t>
            </a:r>
          </a:p>
        </p:txBody>
      </p:sp>
    </p:spTree>
    <p:extLst>
      <p:ext uri="{BB962C8B-B14F-4D97-AF65-F5344CB8AC3E}">
        <p14:creationId xmlns:p14="http://schemas.microsoft.com/office/powerpoint/2010/main" val="8912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09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50 + 10;</a:t>
            </a:r>
          </a:p>
        </p:txBody>
      </p:sp>
    </p:spTree>
    <p:extLst>
      <p:ext uri="{BB962C8B-B14F-4D97-AF65-F5344CB8AC3E}">
        <p14:creationId xmlns:p14="http://schemas.microsoft.com/office/powerpoint/2010/main" val="168709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i="1" dirty="0" smtClean="0"/>
              <a:t>algorithm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An algorithm is an unambiguous, step-by-step procedure for performing a certain task, which is guaranteed to finish after a finite number of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314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60;</a:t>
            </a:r>
          </a:p>
        </p:txBody>
      </p:sp>
    </p:spTree>
    <p:extLst>
      <p:ext uri="{BB962C8B-B14F-4D97-AF65-F5344CB8AC3E}">
        <p14:creationId xmlns:p14="http://schemas.microsoft.com/office/powerpoint/2010/main" val="18448525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75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30 + 20 / 5 * 2 - 2;</a:t>
            </a:r>
          </a:p>
        </p:txBody>
      </p:sp>
    </p:spTree>
    <p:extLst>
      <p:ext uri="{BB962C8B-B14F-4D97-AF65-F5344CB8AC3E}">
        <p14:creationId xmlns:p14="http://schemas.microsoft.com/office/powerpoint/2010/main" val="8159428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06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30 + 4 * 2 - 2;</a:t>
            </a:r>
          </a:p>
        </p:txBody>
      </p:sp>
    </p:spTree>
    <p:extLst>
      <p:ext uri="{BB962C8B-B14F-4D97-AF65-F5344CB8AC3E}">
        <p14:creationId xmlns:p14="http://schemas.microsoft.com/office/powerpoint/2010/main" val="14134497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5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30 + 8 - 2;</a:t>
            </a:r>
          </a:p>
        </p:txBody>
      </p:sp>
    </p:spTree>
    <p:extLst>
      <p:ext uri="{BB962C8B-B14F-4D97-AF65-F5344CB8AC3E}">
        <p14:creationId xmlns:p14="http://schemas.microsoft.com/office/powerpoint/2010/main" val="6025402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38 - 2;</a:t>
            </a:r>
          </a:p>
        </p:txBody>
      </p:sp>
    </p:spTree>
    <p:extLst>
      <p:ext uri="{BB962C8B-B14F-4D97-AF65-F5344CB8AC3E}">
        <p14:creationId xmlns:p14="http://schemas.microsoft.com/office/powerpoint/2010/main" val="3925439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36;</a:t>
            </a:r>
          </a:p>
        </p:txBody>
      </p:sp>
    </p:spTree>
    <p:extLst>
      <p:ext uri="{BB962C8B-B14F-4D97-AF65-F5344CB8AC3E}">
        <p14:creationId xmlns:p14="http://schemas.microsoft.com/office/powerpoint/2010/main" val="28750238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57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answer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(30 + (20 / 5)) * 2 - 2;</a:t>
            </a:r>
          </a:p>
        </p:txBody>
      </p:sp>
    </p:spTree>
    <p:extLst>
      <p:ext uri="{BB962C8B-B14F-4D97-AF65-F5344CB8AC3E}">
        <p14:creationId xmlns:p14="http://schemas.microsoft.com/office/powerpoint/2010/main" val="3757736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(30 + 4) * 2 - 2;</a:t>
            </a:r>
          </a:p>
        </p:txBody>
      </p:sp>
    </p:spTree>
    <p:extLst>
      <p:ext uri="{BB962C8B-B14F-4D97-AF65-F5344CB8AC3E}">
        <p14:creationId xmlns:p14="http://schemas.microsoft.com/office/powerpoint/2010/main" val="21876759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50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34 * 2 - 2;</a:t>
            </a:r>
          </a:p>
        </p:txBody>
      </p:sp>
    </p:spTree>
    <p:extLst>
      <p:ext uri="{BB962C8B-B14F-4D97-AF65-F5344CB8AC3E}">
        <p14:creationId xmlns:p14="http://schemas.microsoft.com/office/powerpoint/2010/main" val="22156414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68 - 2;</a:t>
            </a:r>
          </a:p>
        </p:txBody>
      </p:sp>
    </p:spTree>
    <p:extLst>
      <p:ext uri="{BB962C8B-B14F-4D97-AF65-F5344CB8AC3E}">
        <p14:creationId xmlns:p14="http://schemas.microsoft.com/office/powerpoint/2010/main" val="280846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a </a:t>
            </a:r>
            <a:r>
              <a:rPr lang="en-US" i="1" dirty="0" smtClean="0"/>
              <a:t>while</a:t>
            </a:r>
            <a:r>
              <a:rPr lang="en-US" dirty="0" smtClean="0"/>
              <a:t> and a </a:t>
            </a:r>
            <a:r>
              <a:rPr lang="en-US" i="1" dirty="0" err="1" smtClean="0"/>
              <a:t>do..while</a:t>
            </a:r>
            <a:r>
              <a:rPr lang="en-US" dirty="0" smtClean="0"/>
              <a:t> loop?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while</a:t>
            </a:r>
            <a:r>
              <a:rPr lang="en-US" dirty="0" smtClean="0"/>
              <a:t> loop checks the condition at the beginning of the loop.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err="1" smtClean="0"/>
              <a:t>do..while</a:t>
            </a:r>
            <a:r>
              <a:rPr lang="en-US" dirty="0" smtClean="0"/>
              <a:t> loop checks the condition at the end of the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77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66.0;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982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558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((30 + 20) / 5) % (2 + 1);</a:t>
            </a:r>
          </a:p>
        </p:txBody>
      </p:sp>
    </p:spTree>
    <p:extLst>
      <p:ext uri="{BB962C8B-B14F-4D97-AF65-F5344CB8AC3E}">
        <p14:creationId xmlns:p14="http://schemas.microsoft.com/office/powerpoint/2010/main" val="3884757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61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(50 / 5) % (2 + 1);</a:t>
            </a:r>
          </a:p>
        </p:txBody>
      </p:sp>
    </p:spTree>
    <p:extLst>
      <p:ext uri="{BB962C8B-B14F-4D97-AF65-F5344CB8AC3E}">
        <p14:creationId xmlns:p14="http://schemas.microsoft.com/office/powerpoint/2010/main" val="8490295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10 % (2 + 1);</a:t>
            </a:r>
          </a:p>
        </p:txBody>
      </p:sp>
    </p:spTree>
    <p:extLst>
      <p:ext uri="{BB962C8B-B14F-4D97-AF65-F5344CB8AC3E}">
        <p14:creationId xmlns:p14="http://schemas.microsoft.com/office/powerpoint/2010/main" val="24648773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10 % 3;</a:t>
            </a:r>
          </a:p>
        </p:txBody>
      </p:sp>
    </p:spTree>
    <p:extLst>
      <p:ext uri="{BB962C8B-B14F-4D97-AF65-F5344CB8AC3E}">
        <p14:creationId xmlns:p14="http://schemas.microsoft.com/office/powerpoint/2010/main" val="36399296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1;</a:t>
            </a:r>
          </a:p>
        </p:txBody>
      </p:sp>
    </p:spTree>
    <p:extLst>
      <p:ext uri="{BB962C8B-B14F-4D97-AF65-F5344CB8AC3E}">
        <p14:creationId xmlns:p14="http://schemas.microsoft.com/office/powerpoint/2010/main" val="8730465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50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30 + (20 / 5 * 2 – 2);</a:t>
            </a:r>
          </a:p>
        </p:txBody>
      </p:sp>
    </p:spTree>
    <p:extLst>
      <p:ext uri="{BB962C8B-B14F-4D97-AF65-F5344CB8AC3E}">
        <p14:creationId xmlns:p14="http://schemas.microsoft.com/office/powerpoint/2010/main" val="34549661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30 + (4 * 2 – 2);</a:t>
            </a:r>
          </a:p>
        </p:txBody>
      </p:sp>
    </p:spTree>
    <p:extLst>
      <p:ext uri="{BB962C8B-B14F-4D97-AF65-F5344CB8AC3E}">
        <p14:creationId xmlns:p14="http://schemas.microsoft.com/office/powerpoint/2010/main" val="29288393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37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30 + (8 – 2);</a:t>
            </a:r>
          </a:p>
        </p:txBody>
      </p:sp>
    </p:spTree>
    <p:extLst>
      <p:ext uri="{BB962C8B-B14F-4D97-AF65-F5344CB8AC3E}">
        <p14:creationId xmlns:p14="http://schemas.microsoft.com/office/powerpoint/2010/main" val="41700349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= 30 + 6;</a:t>
            </a:r>
          </a:p>
        </p:txBody>
      </p:sp>
    </p:spTree>
    <p:extLst>
      <p:ext uri="{BB962C8B-B14F-4D97-AF65-F5344CB8AC3E}">
        <p14:creationId xmlns:p14="http://schemas.microsoft.com/office/powerpoint/2010/main" val="327895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the user to enter an integer, reads the user’s response, and tells the user whether the number entered is even or odd.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442276"/>
            <a:ext cx="60025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Question7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17812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following expressions.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1813116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 </a:t>
            </a:r>
            <a:r>
              <a:rPr lang="en-US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36;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7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the user to enter an integer, reads the user’s response, and tells the user whether the number entered is even or odd.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744" y="2442276"/>
            <a:ext cx="73878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Question7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(“Please enter an integer: “);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6708927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1269</TotalTime>
  <Words>2631</Words>
  <Application>Microsoft Macintosh PowerPoint</Application>
  <PresentationFormat>On-screen Show (4:3)</PresentationFormat>
  <Paragraphs>383</Paragraphs>
  <Slides>80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csdl-2014</vt:lpstr>
      <vt:lpstr>Midterm Answers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7</vt:lpstr>
      <vt:lpstr>Question 7</vt:lpstr>
      <vt:lpstr>Question 7</vt:lpstr>
      <vt:lpstr>Question 8</vt:lpstr>
      <vt:lpstr>Question 8</vt:lpstr>
      <vt:lpstr>Question 8</vt:lpstr>
      <vt:lpstr>Question 8</vt:lpstr>
      <vt:lpstr>Question 8</vt:lpstr>
      <vt:lpstr>Question 8</vt:lpstr>
      <vt:lpstr>Question 9</vt:lpstr>
      <vt:lpstr>Question 9</vt:lpstr>
      <vt:lpstr>Question 9</vt:lpstr>
      <vt:lpstr>Question 9</vt:lpstr>
      <vt:lpstr>Question 9</vt:lpstr>
      <vt:lpstr>Question 9</vt:lpstr>
      <vt:lpstr>Question 10</vt:lpstr>
      <vt:lpstr>Question 10</vt:lpstr>
      <vt:lpstr>Question 10</vt:lpstr>
      <vt:lpstr>Question 10</vt:lpstr>
      <vt:lpstr>Question 10</vt:lpstr>
      <vt:lpstr>Question 10</vt:lpstr>
      <vt:lpstr>Question 10</vt:lpstr>
      <vt:lpstr>Question 10</vt:lpstr>
      <vt:lpstr>Question 10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  <vt:lpstr>Question 11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Answers</dc:title>
  <dc:creator>Carleton Moore</dc:creator>
  <cp:lastModifiedBy>Carleton Moore</cp:lastModifiedBy>
  <cp:revision>9</cp:revision>
  <dcterms:created xsi:type="dcterms:W3CDTF">2016-03-03T01:39:43Z</dcterms:created>
  <dcterms:modified xsi:type="dcterms:W3CDTF">2016-03-04T19:43:45Z</dcterms:modified>
</cp:coreProperties>
</file>