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br>
              <a:rPr lang="en-US" dirty="0" smtClean="0"/>
            </a:br>
            <a:r>
              <a:rPr lang="en-US" dirty="0" smtClean="0"/>
              <a:t>Ch. </a:t>
            </a:r>
            <a:r>
              <a:rPr lang="en-US" smtClean="0"/>
              <a:t>6.7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7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1008063"/>
            <a:ext cx="6972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(this,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“Hi! What’s your name?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Screen Shot 2016-04-01 at 11.02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106150"/>
            <a:ext cx="4965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7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1008063"/>
            <a:ext cx="669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JOptionPane.showConfirmDialog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(this,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“Is your name Susan?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Screen Shot 2016-04-01 at 11.05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870584"/>
            <a:ext cx="405130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618" y="4632349"/>
            <a:ext cx="4201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JOptionPane.YES_OPTION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JOptionPane.NO_OPTION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JOptionPane.CANCEL_OPTION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or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JOptionPane.CLOSE_OPTION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3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25" y="1591831"/>
            <a:ext cx="891155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screenSize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Toolkit.getDefaultToolkit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getScreenSize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window.setLocation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screenSize.width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window.getWidth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())/2,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screenSize.height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window.getHeight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())/2);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9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 and </a:t>
            </a:r>
            <a:r>
              <a:rPr lang="en-US" dirty="0" err="1" smtClean="0"/>
              <a:t>Menubars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JFrames</a:t>
            </a:r>
            <a:r>
              <a:rPr lang="en-US" dirty="0" smtClean="0"/>
              <a:t> can have </a:t>
            </a:r>
            <a:r>
              <a:rPr lang="en-US" dirty="0" err="1" smtClean="0"/>
              <a:t>menubars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Menubars</a:t>
            </a:r>
            <a:r>
              <a:rPr lang="en-US" dirty="0" smtClean="0"/>
              <a:t> can have several menus</a:t>
            </a:r>
          </a:p>
          <a:p>
            <a:endParaRPr lang="en-US" dirty="0"/>
          </a:p>
          <a:p>
            <a:r>
              <a:rPr lang="en-US" dirty="0" smtClean="0"/>
              <a:t>Menus can have several menu items</a:t>
            </a:r>
            <a:endParaRPr lang="en-US" dirty="0"/>
          </a:p>
        </p:txBody>
      </p:sp>
      <p:pic>
        <p:nvPicPr>
          <p:cNvPr id="4" name="Picture 3" descr="Screen Shot 2016-04-01 at 10.17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694065"/>
            <a:ext cx="6121400" cy="889000"/>
          </a:xfrm>
          <a:prstGeom prst="rect">
            <a:avLst/>
          </a:prstGeom>
        </p:spPr>
      </p:pic>
      <p:pic>
        <p:nvPicPr>
          <p:cNvPr id="5" name="Picture 4" descr="Screen Shot 2016-04-01 at 10.18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4578701"/>
            <a:ext cx="604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7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items are represented by </a:t>
            </a:r>
            <a:r>
              <a:rPr lang="en-US" dirty="0" err="1" smtClean="0"/>
              <a:t>JMenuItem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JMenuItems</a:t>
            </a:r>
            <a:r>
              <a:rPr lang="en-US" dirty="0" smtClean="0"/>
              <a:t> are similar to </a:t>
            </a:r>
            <a:r>
              <a:rPr lang="en-US" dirty="0" err="1" smtClean="0"/>
              <a:t>JButtons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ActionEvents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ActionListeners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Can be enabled / disabled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change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601097"/>
            <a:ext cx="65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fillCommand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(“Fill”);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365093"/>
            <a:ext cx="57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fillCommand.addActionListener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44" y="5244643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fillCommand.setEnabled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744" y="6125647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fillCommand.setText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(“Clear”);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1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JMenuItem</a:t>
            </a:r>
            <a:endParaRPr lang="en-US" dirty="0" smtClean="0"/>
          </a:p>
          <a:p>
            <a:pPr lvl="1"/>
            <a:r>
              <a:rPr lang="en-US" dirty="0" smtClean="0"/>
              <a:t>Normal text menu item</a:t>
            </a:r>
            <a:endParaRPr lang="en-US" dirty="0"/>
          </a:p>
          <a:p>
            <a:r>
              <a:rPr lang="en-US" dirty="0" err="1" smtClean="0"/>
              <a:t>JCheckBoxMenuItem</a:t>
            </a:r>
            <a:endParaRPr lang="en-US" dirty="0" smtClean="0"/>
          </a:p>
          <a:p>
            <a:pPr lvl="1"/>
            <a:r>
              <a:rPr lang="en-US" dirty="0" smtClean="0"/>
              <a:t>Menu item with a check box</a:t>
            </a:r>
          </a:p>
          <a:p>
            <a:r>
              <a:rPr lang="en-US" dirty="0" err="1" smtClean="0"/>
              <a:t>JRadioButtonMenuItem</a:t>
            </a:r>
            <a:endParaRPr lang="en-US" dirty="0" smtClean="0"/>
          </a:p>
          <a:p>
            <a:pPr lvl="1"/>
            <a:r>
              <a:rPr lang="en-US" dirty="0" smtClean="0"/>
              <a:t>Menu item with radio button</a:t>
            </a:r>
          </a:p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4" name="Picture 3" descr="Screen Shot 2016-04-01 at 10.44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96" y="1755082"/>
            <a:ext cx="20193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744" y="4365093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menu.addSeparator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0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are represented by </a:t>
            </a:r>
            <a:r>
              <a:rPr lang="en-US" dirty="0" err="1" smtClean="0"/>
              <a:t>JMenu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658436"/>
            <a:ext cx="68337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toolsMenu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(“Tools”);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drawCommand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(“Draw”);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drawCommand.addActionListener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toolsMenu.add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drawCommand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eraseCommand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(“Erase”);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eraseCommand.addActionListener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toolsMenu.add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eraseCommand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Screen Shot 2016-04-01 at 10.27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4583113"/>
            <a:ext cx="16383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1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must be added to the Menu Bar</a:t>
            </a:r>
          </a:p>
          <a:p>
            <a:pPr lvl="1"/>
            <a:r>
              <a:rPr lang="en-US" dirty="0" err="1" smtClean="0"/>
              <a:t>JMenuBar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JMenuBar</a:t>
            </a:r>
            <a:r>
              <a:rPr lang="en-US" dirty="0" smtClean="0"/>
              <a:t> to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27148"/>
            <a:ext cx="4894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menuBar.add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controlMenu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menuBar.add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colorMenu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menuBar.add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toolsMenu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Screen Shot 2016-04-01 at 10.17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4909213"/>
            <a:ext cx="61214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744" y="3818196"/>
            <a:ext cx="6002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(“Mosaic Draw”);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window.setJMenuBar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window for user input or information</a:t>
            </a:r>
          </a:p>
          <a:p>
            <a:endParaRPr lang="en-US" dirty="0"/>
          </a:p>
          <a:p>
            <a:r>
              <a:rPr lang="en-US" dirty="0" smtClean="0"/>
              <a:t>Dialogs have a parent frame / window</a:t>
            </a:r>
          </a:p>
          <a:p>
            <a:endParaRPr lang="en-US" dirty="0"/>
          </a:p>
          <a:p>
            <a:r>
              <a:rPr lang="en-US" dirty="0" smtClean="0"/>
              <a:t>Dialogs can be modal or modeless</a:t>
            </a:r>
          </a:p>
          <a:p>
            <a:endParaRPr lang="en-US" dirty="0"/>
          </a:p>
          <a:p>
            <a:r>
              <a:rPr lang="en-US" dirty="0" smtClean="0"/>
              <a:t>Swing provides several useful 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0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JColorChooser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008063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c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JColorChooser.showDialog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(mosaic,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“Select Drawing Color”,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c);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Screen Shot 2016-04-01 at 10.50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18" y="1961334"/>
            <a:ext cx="6825619" cy="43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63" y="1008063"/>
            <a:ext cx="918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“This program is about to crash!\n”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+ “Sorry about that.”);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Screen Shot 2016-04-01 at 10.5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362200"/>
            <a:ext cx="4279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198</TotalTime>
  <Words>401</Words>
  <Application>Microsoft Macintosh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csdl-2014</vt:lpstr>
      <vt:lpstr>GUI Programming Ch. 6.7</vt:lpstr>
      <vt:lpstr>Menus and Menubars</vt:lpstr>
      <vt:lpstr>Menu Items</vt:lpstr>
      <vt:lpstr>Types of Menu Items</vt:lpstr>
      <vt:lpstr>Menus</vt:lpstr>
      <vt:lpstr>Menu Bar</vt:lpstr>
      <vt:lpstr>Dialogs</vt:lpstr>
      <vt:lpstr>JColorChooser</vt:lpstr>
      <vt:lpstr>JOptionPane</vt:lpstr>
      <vt:lpstr>JOptionPane</vt:lpstr>
      <vt:lpstr>JOptionPane</vt:lpstr>
      <vt:lpstr>Centering a Window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Programming Ch. 6.1 &amp; 6.2</dc:title>
  <dc:creator>Carleton Moore</dc:creator>
  <cp:lastModifiedBy>Carleton Moore</cp:lastModifiedBy>
  <cp:revision>9</cp:revision>
  <dcterms:created xsi:type="dcterms:W3CDTF">2016-03-11T21:04:51Z</dcterms:created>
  <dcterms:modified xsi:type="dcterms:W3CDTF">2016-04-01T23:20:57Z</dcterms:modified>
</cp:coreProperties>
</file>