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and </a:t>
            </a:r>
            <a:r>
              <a:rPr lang="en-US" dirty="0" err="1" smtClean="0"/>
              <a:t>ArrayLists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Ch. 7.1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2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a numbered sequence of elements</a:t>
            </a:r>
          </a:p>
          <a:p>
            <a:endParaRPr lang="en-US" dirty="0" smtClean="0"/>
          </a:p>
          <a:p>
            <a:r>
              <a:rPr lang="en-US" dirty="0" smtClean="0"/>
              <a:t>All same type</a:t>
            </a:r>
          </a:p>
          <a:p>
            <a:endParaRPr lang="en-US" dirty="0" smtClean="0"/>
          </a:p>
          <a:p>
            <a:r>
              <a:rPr lang="en-US" dirty="0" smtClean="0"/>
              <a:t>Index starts at 0</a:t>
            </a:r>
          </a:p>
          <a:p>
            <a:endParaRPr lang="en-US" dirty="0" smtClean="0"/>
          </a:p>
          <a:p>
            <a:r>
              <a:rPr lang="en-US" dirty="0" smtClean="0"/>
              <a:t>Has a </a:t>
            </a:r>
            <a:r>
              <a:rPr lang="en-US" i="1" dirty="0" smtClean="0"/>
              <a:t>length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3615" y="2208110"/>
            <a:ext cx="3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3615" y="3156716"/>
            <a:ext cx="2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. . . A[9]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3615" y="416601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</a:p>
        </p:txBody>
      </p:sp>
    </p:spTree>
    <p:extLst>
      <p:ext uri="{BB962C8B-B14F-4D97-AF65-F5344CB8AC3E}">
        <p14:creationId xmlns:p14="http://schemas.microsoft.com/office/powerpoint/2010/main" val="230334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use </a:t>
            </a:r>
            <a:r>
              <a:rPr lang="en-US" i="1" dirty="0" smtClean="0"/>
              <a:t>for</a:t>
            </a:r>
            <a:r>
              <a:rPr lang="en-US" dirty="0" smtClean="0"/>
              <a:t> loops to process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 supplies </a:t>
            </a:r>
            <a:r>
              <a:rPr lang="en-US" i="1" dirty="0" smtClean="0"/>
              <a:t>for-each</a:t>
            </a:r>
            <a:r>
              <a:rPr lang="en-US" dirty="0" smtClean="0"/>
              <a:t>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each string, name, in the array, </a:t>
            </a:r>
            <a:r>
              <a:rPr lang="en-US" dirty="0" err="1" smtClean="0"/>
              <a:t>nameList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685675"/>
            <a:ext cx="61411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529" y="3993789"/>
            <a:ext cx="4340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(String name :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0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the </a:t>
            </a:r>
            <a:r>
              <a:rPr lang="en-US" u="sng" dirty="0" smtClean="0"/>
              <a:t>values</a:t>
            </a:r>
            <a:r>
              <a:rPr lang="en-US" dirty="0" smtClean="0"/>
              <a:t> in the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the values in the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784703"/>
            <a:ext cx="641815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: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= 17;    // Does not change the array!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intList.length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= 17;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arity</a:t>
            </a:r>
            <a:r>
              <a:rPr lang="en-US" dirty="0" smtClean="0"/>
              <a:t> of a method is the number of parameters</a:t>
            </a:r>
          </a:p>
          <a:p>
            <a:endParaRPr lang="en-US" dirty="0"/>
          </a:p>
          <a:p>
            <a:r>
              <a:rPr lang="en-US" dirty="0" smtClean="0"/>
              <a:t>Java 5 introduced variable </a:t>
            </a:r>
            <a:r>
              <a:rPr lang="en-US" dirty="0" err="1" smtClean="0"/>
              <a:t>arity</a:t>
            </a:r>
            <a:r>
              <a:rPr lang="en-US" dirty="0" smtClean="0"/>
              <a:t> methods</a:t>
            </a:r>
          </a:p>
          <a:p>
            <a:endParaRPr lang="en-US" dirty="0"/>
          </a:p>
          <a:p>
            <a:r>
              <a:rPr lang="en-US" dirty="0" smtClean="0"/>
              <a:t>Uses type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Can pass an array into variable arity methods</a:t>
            </a:r>
          </a:p>
          <a:p>
            <a:endParaRPr lang="is-IS" dirty="0"/>
          </a:p>
          <a:p>
            <a:endParaRPr lang="is-IS" dirty="0" smtClean="0"/>
          </a:p>
          <a:p>
            <a:r>
              <a:rPr lang="is-IS" smtClean="0"/>
              <a:t>Only the last parameter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3001305"/>
            <a:ext cx="711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(String, &lt;additional parameters&gt;)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529" y="3900734"/>
            <a:ext cx="6972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average(double... numbers)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numbers is of type double[]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529" y="4885539"/>
            <a:ext cx="5309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salesAve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average(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062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878" y="1322827"/>
            <a:ext cx="69722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average(double... numbers)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sum = 0.0;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(double value : numbers)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+= value;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sum /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8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initialize arrays with a list of values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use </a:t>
            </a:r>
            <a:r>
              <a:rPr lang="en-US" i="1" dirty="0" smtClean="0"/>
              <a:t>new</a:t>
            </a:r>
            <a:r>
              <a:rPr lang="en-US" dirty="0" smtClean="0"/>
              <a:t> 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new</a:t>
            </a:r>
            <a:r>
              <a:rPr lang="en-US" dirty="0" smtClean="0"/>
              <a:t> base-type[] { list-of-values }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85878" y="1600299"/>
            <a:ext cx="600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squares = {1, 4, 9, 16, 25, 36, 49};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529" y="3073011"/>
            <a:ext cx="6833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cubes;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cubes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{1, 8, 27, 64, 125, 216, 343};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6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initialize arrays with a list of values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use </a:t>
            </a:r>
            <a:r>
              <a:rPr lang="en-US" i="1" dirty="0" smtClean="0"/>
              <a:t>new</a:t>
            </a:r>
            <a:r>
              <a:rPr lang="en-US" dirty="0" smtClean="0"/>
              <a:t> 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new</a:t>
            </a:r>
            <a:r>
              <a:rPr lang="en-US" dirty="0" smtClean="0"/>
              <a:t> base-type[] { list-of-values }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85878" y="1600299"/>
            <a:ext cx="600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squares = {1, 4, 9, 16, 25, 36, 49};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529" y="3073011"/>
            <a:ext cx="6833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cubes;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cubes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{1, 8, 27, 64, 125, 216, 343};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4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61</TotalTime>
  <Words>504</Words>
  <Application>Microsoft Macintosh PowerPoint</Application>
  <PresentationFormat>On-screen Show (4:3)</PresentationFormat>
  <Paragraphs>110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csdl-2014</vt:lpstr>
      <vt:lpstr>Arrays and ArrayLists Ch. 7.1</vt:lpstr>
      <vt:lpstr>Array Basics</vt:lpstr>
      <vt:lpstr>For-each Loops</vt:lpstr>
      <vt:lpstr>For-each Loops</vt:lpstr>
      <vt:lpstr>Method Arity</vt:lpstr>
      <vt:lpstr>Example</vt:lpstr>
      <vt:lpstr>Array Literals</vt:lpstr>
      <vt:lpstr>Array Literals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ArrayLists Ch. 7.1</dc:title>
  <dc:creator>Carleton Moore</dc:creator>
  <cp:lastModifiedBy>Carleton Moore</cp:lastModifiedBy>
  <cp:revision>6</cp:revision>
  <dcterms:created xsi:type="dcterms:W3CDTF">2016-04-05T21:19:37Z</dcterms:created>
  <dcterms:modified xsi:type="dcterms:W3CDTF">2016-04-06T21:19:57Z</dcterms:modified>
</cp:coreProperties>
</file>