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</a:t>
            </a:r>
            <a:r>
              <a:rPr lang="en-US" dirty="0" err="1" smtClean="0"/>
              <a:t>ArrayLists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Ch. 7.2 &amp; 7.3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enough space, but don’t fill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playerCount</a:t>
            </a:r>
            <a:r>
              <a:rPr lang="en-US" dirty="0" smtClean="0"/>
              <a:t> ‘points’ to next place to fill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Want to remove a player without leaving a hole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21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Player[10];  // up to 10 players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// Start with no players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118697"/>
            <a:ext cx="766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put new player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// in next spot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// increment number of players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529" y="5074640"/>
            <a:ext cx="6141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+ 1;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53166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000000"/>
                  </a:solidFill>
                </a:rPr>
                <a:t>C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000000"/>
                  </a:solidFill>
                </a:rPr>
                <a:t>C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329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000000"/>
                  </a:solidFill>
                </a:rPr>
                <a:t>C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urved Connector 18"/>
          <p:cNvCxnSpPr>
            <a:stCxn id="9" idx="3"/>
            <a:endCxn id="6" idx="3"/>
          </p:cNvCxnSpPr>
          <p:nvPr/>
        </p:nvCxnSpPr>
        <p:spPr bwMode="auto">
          <a:xfrm flipV="1">
            <a:off x="3667465" y="3561170"/>
            <a:ext cx="12700" cy="1419809"/>
          </a:xfrm>
          <a:prstGeom prst="curvedConnector3">
            <a:avLst>
              <a:gd name="adj1" fmla="val 5679079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1345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smtClean="0">
                  <a:solidFill>
                    <a:srgbClr val="000000"/>
                  </a:solidFill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000000"/>
                  </a:solidFill>
                </a:rPr>
                <a:t>C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511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smtClean="0">
                  <a:solidFill>
                    <a:srgbClr val="000000"/>
                  </a:solidFill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26" idx="3"/>
            <a:endCxn id="25" idx="3"/>
          </p:cNvCxnSpPr>
          <p:nvPr/>
        </p:nvCxnSpPr>
        <p:spPr bwMode="auto">
          <a:xfrm flipV="1">
            <a:off x="7947118" y="3561170"/>
            <a:ext cx="12700" cy="469914"/>
          </a:xfrm>
          <a:prstGeom prst="curvedConnector3">
            <a:avLst>
              <a:gd name="adj1" fmla="val 4041244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3742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smtClean="0">
                  <a:solidFill>
                    <a:srgbClr val="000000"/>
                  </a:solidFill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27" idx="3"/>
            <a:endCxn id="26" idx="3"/>
          </p:cNvCxnSpPr>
          <p:nvPr/>
        </p:nvCxnSpPr>
        <p:spPr bwMode="auto">
          <a:xfrm flipV="1">
            <a:off x="7947118" y="4031084"/>
            <a:ext cx="12700" cy="469032"/>
          </a:xfrm>
          <a:prstGeom prst="curvedConnector3">
            <a:avLst>
              <a:gd name="adj1" fmla="val 490326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6116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smtClean="0">
                  <a:solidFill>
                    <a:srgbClr val="000000"/>
                  </a:solidFill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28" idx="3"/>
            <a:endCxn id="27" idx="3"/>
          </p:cNvCxnSpPr>
          <p:nvPr/>
        </p:nvCxnSpPr>
        <p:spPr bwMode="auto">
          <a:xfrm flipV="1">
            <a:off x="7947118" y="4500116"/>
            <a:ext cx="12700" cy="480863"/>
          </a:xfrm>
          <a:prstGeom prst="curvedConnector3">
            <a:avLst>
              <a:gd name="adj1" fmla="val 4730858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5533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Remove player “C”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21555" y="2386825"/>
            <a:ext cx="645910" cy="3770260"/>
            <a:chOff x="2682167" y="2178794"/>
            <a:chExt cx="645910" cy="3770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smtClean="0">
                  <a:solidFill>
                    <a:srgbClr val="000000"/>
                  </a:solidFill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7380" y="1784640"/>
            <a:ext cx="2139749" cy="864068"/>
            <a:chOff x="547380" y="1784640"/>
            <a:chExt cx="2139749" cy="864068"/>
          </a:xfrm>
        </p:grpSpPr>
        <p:sp>
          <p:nvSpPr>
            <p:cNvPr id="14" name="TextBox 13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0" name="Elbow Connector 19"/>
          <p:cNvCxnSpPr>
            <a:endCxn id="4" idx="0"/>
          </p:cNvCxnSpPr>
          <p:nvPr/>
        </p:nvCxnSpPr>
        <p:spPr bwMode="auto">
          <a:xfrm>
            <a:off x="2320896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301208" y="2386825"/>
            <a:ext cx="645910" cy="3770260"/>
            <a:chOff x="2682167" y="2178794"/>
            <a:chExt cx="645910" cy="377026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682167" y="2178794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A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82167" y="2648708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B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682167" y="3117741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D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682167" y="3587655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82167" y="4056687"/>
              <a:ext cx="645910" cy="47079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82167" y="4537550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82167" y="5008345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82167" y="5478259"/>
              <a:ext cx="645910" cy="470795"/>
            </a:xfrm>
            <a:prstGeom prst="rect">
              <a:avLst/>
            </a:prstGeom>
            <a:solidFill>
              <a:srgbClr val="C4BD97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7033" y="1784640"/>
            <a:ext cx="2139749" cy="864068"/>
            <a:chOff x="547380" y="1784640"/>
            <a:chExt cx="2139749" cy="864068"/>
          </a:xfrm>
        </p:grpSpPr>
        <p:sp>
          <p:nvSpPr>
            <p:cNvPr id="32" name="TextBox 31"/>
            <p:cNvSpPr txBox="1"/>
            <p:nvPr/>
          </p:nvSpPr>
          <p:spPr>
            <a:xfrm>
              <a:off x="547380" y="1784640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playerList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380" y="2279376"/>
              <a:ext cx="142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playerCount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43873" y="1784640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43873" y="2279376"/>
              <a:ext cx="743256" cy="36933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36" name="Elbow Connector 35"/>
          <p:cNvCxnSpPr>
            <a:endCxn id="23" idx="0"/>
          </p:cNvCxnSpPr>
          <p:nvPr/>
        </p:nvCxnSpPr>
        <p:spPr bwMode="auto">
          <a:xfrm>
            <a:off x="6600549" y="1948877"/>
            <a:ext cx="1023614" cy="437948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438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use 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A = new Player[10]; 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B = A;  // Does not copy just points to same array</a:t>
            </a:r>
          </a:p>
        </p:txBody>
      </p:sp>
    </p:spTree>
    <p:extLst>
      <p:ext uri="{BB962C8B-B14F-4D97-AF65-F5344CB8AC3E}">
        <p14:creationId xmlns:p14="http://schemas.microsoft.com/office/powerpoint/2010/main" val="31312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use assignment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create new array and copy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A = new Player[10]; 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B = A;  // Does not copy just points to same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118697"/>
            <a:ext cx="517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new Player[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careful about array indices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96347"/>
            <a:ext cx="5587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].equals(lines[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array is full and want to add to it</a:t>
            </a:r>
          </a:p>
          <a:p>
            <a:pPr lvl="1"/>
            <a:r>
              <a:rPr lang="en-US" dirty="0" smtClean="0"/>
              <a:t>Must make new array</a:t>
            </a:r>
          </a:p>
          <a:p>
            <a:pPr lvl="1"/>
            <a:r>
              <a:rPr lang="en-US" dirty="0" smtClean="0"/>
              <a:t>Copy old values</a:t>
            </a:r>
          </a:p>
          <a:p>
            <a:pPr lvl="1"/>
            <a:r>
              <a:rPr lang="en-US" dirty="0" smtClean="0"/>
              <a:t>Assign variable</a:t>
            </a:r>
          </a:p>
          <a:p>
            <a:pPr lvl="1"/>
            <a:r>
              <a:rPr lang="en-US" dirty="0" smtClean="0"/>
              <a:t>Add element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29" y="3261034"/>
            <a:ext cx="73878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Player[] temp = new Player[2 *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88179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several static methods</a:t>
            </a:r>
          </a:p>
          <a:p>
            <a:endParaRPr lang="en-US" dirty="0"/>
          </a:p>
          <a:p>
            <a:r>
              <a:rPr lang="en-US" dirty="0" smtClean="0"/>
              <a:t>Making a copy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2550848"/>
            <a:ext cx="8773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(&lt;array&gt;,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lengthOfCopy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*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391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Arrays.fill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(&lt;array&gt;, &lt;value&gt;)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Fills entire array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Arrays.fill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(&lt;array&gt;,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&lt;value&gt;)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Fills array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Returns String representation of the array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Sorts the array in increasing values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only primitives and Strings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(&lt;array&gt;,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Sorts part of the array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Arrays.binarySearch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(&lt;array&gt;, &lt;value&gt;)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searches for value, array must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returns index of value in array or -1 if missing</a:t>
            </a:r>
          </a:p>
        </p:txBody>
      </p:sp>
    </p:spTree>
    <p:extLst>
      <p:ext uri="{BB962C8B-B14F-4D97-AF65-F5344CB8AC3E}">
        <p14:creationId xmlns:p14="http://schemas.microsoft.com/office/powerpoint/2010/main" val="35928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build classes that are arrays that can grow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Add an item to the end of the array</a:t>
            </a:r>
          </a:p>
          <a:p>
            <a:pPr lvl="1"/>
            <a:r>
              <a:rPr lang="en-US" dirty="0" smtClean="0"/>
              <a:t>Remove an item at an index</a:t>
            </a:r>
          </a:p>
          <a:p>
            <a:pPr lvl="1"/>
            <a:r>
              <a:rPr lang="en-US" dirty="0" smtClean="0"/>
              <a:t>Get the value at an index</a:t>
            </a:r>
          </a:p>
          <a:p>
            <a:pPr lvl="1"/>
            <a:r>
              <a:rPr lang="en-US" dirty="0" smtClean="0"/>
              <a:t>Set the value at an index</a:t>
            </a:r>
          </a:p>
          <a:p>
            <a:pPr lvl="1"/>
            <a:r>
              <a:rPr lang="en-US" dirty="0" smtClean="0"/>
              <a:t>Get the number if elements in the array</a:t>
            </a:r>
          </a:p>
          <a:p>
            <a:pPr lvl="1"/>
            <a:endParaRPr lang="en-US" dirty="0"/>
          </a:p>
          <a:p>
            <a:r>
              <a:rPr lang="en-US" dirty="0" smtClean="0"/>
              <a:t>One problem we need a different class for every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the </a:t>
            </a: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 smtClean="0"/>
              <a:t>Parameterized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be a Class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2619720"/>
            <a:ext cx="738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i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strings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&lt;Player&gt; players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&lt;Player&gt;();</a:t>
            </a:r>
          </a:p>
        </p:txBody>
      </p:sp>
    </p:spTree>
    <p:extLst>
      <p:ext uri="{BB962C8B-B14F-4D97-AF65-F5344CB8AC3E}">
        <p14:creationId xmlns:p14="http://schemas.microsoft.com/office/powerpoint/2010/main" val="62357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3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7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careful about array indices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96347"/>
            <a:ext cx="7526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].equals(lines[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 here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7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6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3000"/>
            <a:ext cx="75263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list;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returns the current size.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adds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the list.</a:t>
            </a:r>
          </a:p>
          <a:p>
            <a:endParaRPr lang="en-US" dirty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inserts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list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return the value stored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// assigns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at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 // removes the element at index n</a:t>
            </a:r>
          </a:p>
          <a:p>
            <a:endParaRPr lang="en-US" dirty="0" smtClean="0">
              <a:solidFill>
                <a:srgbClr val="BFBF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removes </a:t>
            </a:r>
            <a:r>
              <a:rPr lang="en-US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the list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returns the index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-1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if we want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of </a:t>
            </a:r>
            <a:r>
              <a:rPr lang="en-US" sz="2400" dirty="0" err="1" smtClean="0"/>
              <a:t>ints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err="1" smtClean="0"/>
              <a:t>ArrayLists</a:t>
            </a:r>
            <a:r>
              <a:rPr lang="en-US" sz="2400" dirty="0" smtClean="0"/>
              <a:t> can only hold instances of Objects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Java provides classes for each primitive type</a:t>
            </a:r>
          </a:p>
          <a:p>
            <a:pPr lvl="1"/>
            <a:r>
              <a:rPr lang="en-US" sz="2400" dirty="0" smtClean="0"/>
              <a:t>Byte = byte</a:t>
            </a:r>
          </a:p>
          <a:p>
            <a:pPr lvl="1"/>
            <a:r>
              <a:rPr lang="en-US" sz="2400" dirty="0" smtClean="0"/>
              <a:t>Short = short</a:t>
            </a:r>
          </a:p>
          <a:p>
            <a:pPr lvl="1"/>
            <a:r>
              <a:rPr lang="en-US" sz="2400" dirty="0" smtClean="0"/>
              <a:t>Integer =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en-US" sz="2400" dirty="0" smtClean="0"/>
              <a:t>Double = double</a:t>
            </a:r>
          </a:p>
          <a:p>
            <a:pPr lvl="1"/>
            <a:r>
              <a:rPr lang="en-US" sz="2400" dirty="0" smtClean="0"/>
              <a:t>Long = long</a:t>
            </a:r>
          </a:p>
          <a:p>
            <a:pPr lvl="1"/>
            <a:r>
              <a:rPr lang="en-US" sz="2400" dirty="0" smtClean="0"/>
              <a:t>Float = float</a:t>
            </a:r>
          </a:p>
          <a:p>
            <a:pPr lvl="1"/>
            <a:r>
              <a:rPr lang="en-US" sz="2400" dirty="0" smtClean="0"/>
              <a:t>Double = double</a:t>
            </a:r>
          </a:p>
          <a:p>
            <a:pPr lvl="1"/>
            <a:r>
              <a:rPr lang="en-US" sz="2400" dirty="0" smtClean="0"/>
              <a:t>Boolean =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584549"/>
            <a:ext cx="766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i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Illegal</a:t>
            </a:r>
          </a:p>
        </p:txBody>
      </p:sp>
    </p:spTree>
    <p:extLst>
      <p:ext uri="{BB962C8B-B14F-4D97-AF65-F5344CB8AC3E}">
        <p14:creationId xmlns:p14="http://schemas.microsoft.com/office/powerpoint/2010/main" val="234960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automatically converts primitives to instances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Autoboxing</a:t>
            </a:r>
            <a:r>
              <a:rPr lang="en-US" dirty="0" smtClean="0"/>
              <a:t> and </a:t>
            </a:r>
            <a:r>
              <a:rPr lang="en-US" dirty="0" err="1" smtClean="0"/>
              <a:t>Autounboxing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/>
              <a:t>ArrayList</a:t>
            </a:r>
            <a:r>
              <a:rPr lang="en-US" dirty="0" smtClean="0"/>
              <a:t>&lt;Integer&gt;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36725"/>
            <a:ext cx="475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answer = 42;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answer = new Integer(42);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218" y="4418837"/>
            <a:ext cx="724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Integer(42));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also do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ints.get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careful about array indices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96347"/>
            <a:ext cx="61411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].equals(lines[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+ 1])) {  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careful about array indices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about partially filled arrays?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29" y="1696347"/>
            <a:ext cx="61411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].equals(lines[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+ 1])) {  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enough space, but don’t fill it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21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Player[10];  // up to 10 players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// Start with no players</a:t>
            </a:r>
          </a:p>
        </p:txBody>
      </p:sp>
    </p:spTree>
    <p:extLst>
      <p:ext uri="{BB962C8B-B14F-4D97-AF65-F5344CB8AC3E}">
        <p14:creationId xmlns:p14="http://schemas.microsoft.com/office/powerpoint/2010/main" val="344571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enough space, but don’t fill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playerCount</a:t>
            </a:r>
            <a:r>
              <a:rPr lang="en-US" dirty="0" smtClean="0"/>
              <a:t> ‘points’ to next place to fill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21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Player[10];  // up to 10 players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// Start with no players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118697"/>
            <a:ext cx="766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put new player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// in next spot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// increment number of players</a:t>
            </a:r>
          </a:p>
        </p:txBody>
      </p:sp>
    </p:spTree>
    <p:extLst>
      <p:ext uri="{BB962C8B-B14F-4D97-AF65-F5344CB8AC3E}">
        <p14:creationId xmlns:p14="http://schemas.microsoft.com/office/powerpoint/2010/main" val="229724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enough space, but don’t fill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playerCount</a:t>
            </a:r>
            <a:r>
              <a:rPr lang="en-US" dirty="0" smtClean="0"/>
              <a:t> ‘points’ to next place to fill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Want to remove a player without leaving a hole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21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Player[10];  // up to 10 players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// Start with no players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118697"/>
            <a:ext cx="766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put new player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// in next spot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// increment number of players</a:t>
            </a:r>
          </a:p>
        </p:txBody>
      </p:sp>
    </p:spTree>
    <p:extLst>
      <p:ext uri="{BB962C8B-B14F-4D97-AF65-F5344CB8AC3E}">
        <p14:creationId xmlns:p14="http://schemas.microsoft.com/office/powerpoint/2010/main" val="390883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enough space, but don’t fill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playerCount</a:t>
            </a:r>
            <a:r>
              <a:rPr lang="en-US" dirty="0" smtClean="0"/>
              <a:t> ‘points’ to next place to fill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Want to remove a player without leaving a hole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42987"/>
            <a:ext cx="821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Player[10];  // up to 10 players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// Start with no players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118697"/>
            <a:ext cx="766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put new player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// in next spot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// increment number of players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529" y="5074640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-1];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9128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294</TotalTime>
  <Words>2426</Words>
  <Application>Microsoft Macintosh PowerPoint</Application>
  <PresentationFormat>On-screen Show (4:3)</PresentationFormat>
  <Paragraphs>579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csdl-2014</vt:lpstr>
      <vt:lpstr>Arrays and ArrayLists Ch. 7.2 &amp; 7.3</vt:lpstr>
      <vt:lpstr>Array Processing</vt:lpstr>
      <vt:lpstr>Array Processing</vt:lpstr>
      <vt:lpstr>Array Processing</vt:lpstr>
      <vt:lpstr>Array Processing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Partially Filled Arrays</vt:lpstr>
      <vt:lpstr>Copying an Array</vt:lpstr>
      <vt:lpstr>Copying an Array</vt:lpstr>
      <vt:lpstr>Growing an Array</vt:lpstr>
      <vt:lpstr>Standard Array Methods</vt:lpstr>
      <vt:lpstr>Standard Array Methods</vt:lpstr>
      <vt:lpstr>Dynamic Arrays</vt:lpstr>
      <vt:lpstr>ArrayList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ArrayList Methods</vt:lpstr>
      <vt:lpstr>Wrapper Classes</vt:lpstr>
      <vt:lpstr>Wrapper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ArrayLists Ch. 7.1</dc:title>
  <dc:creator>Carleton Moore</dc:creator>
  <cp:lastModifiedBy>Carleton Moore</cp:lastModifiedBy>
  <cp:revision>12</cp:revision>
  <dcterms:created xsi:type="dcterms:W3CDTF">2016-04-05T21:19:37Z</dcterms:created>
  <dcterms:modified xsi:type="dcterms:W3CDTF">2016-04-08T23:53:37Z</dcterms:modified>
</cp:coreProperties>
</file>