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96" y="-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Don’t program like a student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4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 are not just another homework assignment</a:t>
            </a:r>
          </a:p>
          <a:p>
            <a:endParaRPr lang="en-US" dirty="0"/>
          </a:p>
          <a:p>
            <a:r>
              <a:rPr lang="en-US" dirty="0" smtClean="0"/>
              <a:t>They are an art project where</a:t>
            </a:r>
          </a:p>
          <a:p>
            <a:pPr lvl="1"/>
            <a:r>
              <a:rPr lang="en-US" dirty="0" smtClean="0"/>
              <a:t>your soul</a:t>
            </a:r>
          </a:p>
          <a:p>
            <a:pPr lvl="1"/>
            <a:r>
              <a:rPr lang="en-US" dirty="0" smtClean="0"/>
              <a:t>your aesthetic sensibility</a:t>
            </a:r>
          </a:p>
          <a:p>
            <a:pPr lvl="1"/>
            <a:r>
              <a:rPr lang="en-US" dirty="0" smtClean="0"/>
              <a:t>and your passion</a:t>
            </a:r>
          </a:p>
          <a:p>
            <a:r>
              <a:rPr lang="en-US" dirty="0" smtClean="0"/>
              <a:t>will be on public 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09310"/>
      </p:ext>
    </p:extLst>
  </p:cSld>
  <p:clrMapOvr>
    <a:masterClrMapping/>
  </p:clrMapOvr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11</TotalTime>
  <Words>36</Words>
  <Application>Microsoft Macintosh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csdl-2014</vt:lpstr>
      <vt:lpstr>Don’t program like a student</vt:lpstr>
      <vt:lpstr>What does it mean?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program like a student</dc:title>
  <dc:creator>Carleton Moore</dc:creator>
  <cp:lastModifiedBy>Carleton Moore</cp:lastModifiedBy>
  <cp:revision>2</cp:revision>
  <dcterms:created xsi:type="dcterms:W3CDTF">2014-11-05T23:03:11Z</dcterms:created>
  <dcterms:modified xsi:type="dcterms:W3CDTF">2014-11-05T23:14:35Z</dcterms:modified>
</cp:coreProperties>
</file>