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sldIdLst>
    <p:sldId id="257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Review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the difference between: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x == y </a:t>
            </a:r>
            <a:r>
              <a:rPr lang="en-US" dirty="0" smtClean="0"/>
              <a:t>and 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x.equals</a:t>
            </a:r>
            <a:r>
              <a:rPr lang="en-US" dirty="0" smtClean="0">
                <a:solidFill>
                  <a:srgbClr val="000000"/>
                </a:solidFill>
              </a:rPr>
              <a:t>(y)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/>
              <a:t>Be very </a:t>
            </a:r>
            <a:r>
              <a:rPr lang="en-US" smtClean="0"/>
              <a:t>clear.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13752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3</TotalTime>
  <Words>21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csdl-2014</vt:lpstr>
      <vt:lpstr>Java Review Quiz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Carleton Moore</dc:creator>
  <cp:lastModifiedBy>Carleton Moore</cp:lastModifiedBy>
  <cp:revision>2</cp:revision>
  <dcterms:created xsi:type="dcterms:W3CDTF">2014-08-18T20:56:37Z</dcterms:created>
  <dcterms:modified xsi:type="dcterms:W3CDTF">2014-08-18T21:02:10Z</dcterms:modified>
</cp:coreProperties>
</file>