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3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Review Feedback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2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Programming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the problem statement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Insert Java Boilerplate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pseudo code comments to main</a:t>
            </a:r>
          </a:p>
          <a:p>
            <a:pPr marL="904875" lvl="1" indent="-514350"/>
            <a:r>
              <a:rPr lang="en-US" dirty="0" smtClean="0"/>
              <a:t>Write down the steps the program just take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Refine steps</a:t>
            </a:r>
          </a:p>
          <a:p>
            <a:pPr marL="904875" lvl="1" indent="-514350"/>
            <a:r>
              <a:rPr lang="en-US" dirty="0" smtClean="0"/>
              <a:t>Until you can replace comments with 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3851" y="2126103"/>
            <a:ext cx="4925196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/**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* &lt;What the program does&gt;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*/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public class &lt;Program Name&gt;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/**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 * &lt;What the program does.&gt;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 * @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param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args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the command line arguments.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public static void main(String[]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args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4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400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73634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math </a:t>
            </a:r>
            <a:r>
              <a:rPr lang="en-US" dirty="0" err="1" smtClean="0"/>
              <a:t>vs</a:t>
            </a:r>
            <a:r>
              <a:rPr lang="en-US" dirty="0" smtClean="0"/>
              <a:t> double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difference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is answer?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3851" y="1589904"/>
            <a:ext cx="255493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x = 1;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y = 3;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double z = 3;</a:t>
            </a:r>
          </a:p>
          <a:p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double answer = x / y;</a:t>
            </a:r>
            <a:endParaRPr lang="en-US" sz="1400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09350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math </a:t>
            </a:r>
            <a:r>
              <a:rPr lang="en-US" dirty="0" err="1" smtClean="0"/>
              <a:t>vs</a:t>
            </a:r>
            <a:r>
              <a:rPr lang="en-US" dirty="0" smtClean="0"/>
              <a:t> double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difference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is answer?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3851" y="1589904"/>
            <a:ext cx="255493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x = 1;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y = 3;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double z = 3;</a:t>
            </a:r>
          </a:p>
          <a:p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double answer = x / y;</a:t>
            </a:r>
            <a:endParaRPr lang="en-US" sz="1400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3851" y="3595563"/>
            <a:ext cx="169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answer == 0.0;</a:t>
            </a:r>
            <a:endParaRPr lang="en-US" sz="1400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69863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math </a:t>
            </a:r>
            <a:r>
              <a:rPr lang="en-US" dirty="0" err="1" smtClean="0"/>
              <a:t>vs</a:t>
            </a:r>
            <a:r>
              <a:rPr lang="en-US" dirty="0" smtClean="0"/>
              <a:t> double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difference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is answer?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3851" y="1589904"/>
            <a:ext cx="255493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x = 1;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y = 3;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double z = 3;</a:t>
            </a:r>
          </a:p>
          <a:p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double answer = x / z;</a:t>
            </a:r>
            <a:endParaRPr lang="en-US" sz="1400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1710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math </a:t>
            </a:r>
            <a:r>
              <a:rPr lang="en-US" dirty="0" err="1" smtClean="0"/>
              <a:t>vs</a:t>
            </a:r>
            <a:r>
              <a:rPr lang="en-US" dirty="0" smtClean="0"/>
              <a:t> double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difference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is answer?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3851" y="1589904"/>
            <a:ext cx="255493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x = 1;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y = 3;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double z = 3;</a:t>
            </a:r>
          </a:p>
          <a:p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double answer = x / z;</a:t>
            </a:r>
            <a:endParaRPr lang="en-US" sz="1400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3851" y="3595563"/>
            <a:ext cx="4494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answer == 0.333333333333333333333333333;</a:t>
            </a:r>
            <a:endParaRPr lang="en-US" sz="1400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68797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alculate average of 5 random numbers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vs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3851" y="1618178"/>
            <a:ext cx="52484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x1 =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Math.random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double x2 =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Math.random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double x3 =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Math.random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double x4 =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Math.random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double x5 =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Math.random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  <a:endParaRPr lang="en-US" sz="14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double average = (x1 + x2 + x3 + x4 + x5) / 5 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3851" y="3623836"/>
            <a:ext cx="35245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sum = 0.0;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num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= 5;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for 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&lt;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num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++) {</a:t>
            </a:r>
            <a:endParaRPr lang="en-US" sz="14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 sum = sum +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Math.random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4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double average = sum /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num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917075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70</TotalTime>
  <Words>348</Words>
  <Application>Microsoft Macintosh PowerPoint</Application>
  <PresentationFormat>On-screen Show (4:3)</PresentationFormat>
  <Paragraphs>91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csdl-2014</vt:lpstr>
      <vt:lpstr>Java Review Feedback</vt:lpstr>
      <vt:lpstr>Simple Programming Algorithm </vt:lpstr>
      <vt:lpstr>int math vs double math</vt:lpstr>
      <vt:lpstr>int math vs double math</vt:lpstr>
      <vt:lpstr>int math vs double math</vt:lpstr>
      <vt:lpstr>int math vs double math</vt:lpstr>
      <vt:lpstr>Use loops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211 Week 1 Feedback</dc:title>
  <dc:creator>Carleton Moore</dc:creator>
  <cp:lastModifiedBy>Carleton Moore</cp:lastModifiedBy>
  <cp:revision>5</cp:revision>
  <dcterms:created xsi:type="dcterms:W3CDTF">2016-08-26T20:22:15Z</dcterms:created>
  <dcterms:modified xsi:type="dcterms:W3CDTF">2016-08-26T21:32:56Z</dcterms:modified>
</cp:coreProperties>
</file>