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Quiz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/>
              </a:rPr>
              <a:t>Consider the following class declaration.</a:t>
            </a:r>
          </a:p>
          <a:p>
            <a:endParaRPr lang="en-US" dirty="0" smtClean="0"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public class Hello extends World implements Foo {…}</a:t>
            </a:r>
          </a:p>
          <a:p>
            <a:endParaRPr lang="en-US" dirty="0" smtClean="0">
              <a:latin typeface="+mn-lt"/>
              <a:cs typeface="Courier New"/>
            </a:endParaRPr>
          </a:p>
          <a:p>
            <a:r>
              <a:rPr lang="en-US" dirty="0" smtClean="0">
                <a:latin typeface="+mn-lt"/>
                <a:cs typeface="Courier New"/>
              </a:rPr>
              <a:t>Answer the following questions:</a:t>
            </a:r>
            <a:endParaRPr lang="en-US" dirty="0">
              <a:latin typeface="+mn-lt"/>
              <a:cs typeface="Courier New"/>
            </a:endParaRPr>
          </a:p>
          <a:p>
            <a:r>
              <a:rPr lang="en-US" dirty="0" smtClean="0">
                <a:latin typeface="+mn-lt"/>
                <a:cs typeface="Courier New"/>
              </a:rPr>
              <a:t>Does Hello inherit all the public and protected methods of World?</a:t>
            </a:r>
          </a:p>
          <a:p>
            <a:r>
              <a:rPr lang="en-US" dirty="0" smtClean="0">
                <a:latin typeface="+mn-lt"/>
                <a:cs typeface="Courier New"/>
              </a:rPr>
              <a:t>Does Hello inherit all the </a:t>
            </a:r>
            <a:r>
              <a:rPr lang="en-US" dirty="0">
                <a:cs typeface="Courier New"/>
              </a:rPr>
              <a:t>public and protected </a:t>
            </a:r>
            <a:r>
              <a:rPr lang="en-US" dirty="0" smtClean="0">
                <a:latin typeface="+mn-lt"/>
                <a:cs typeface="Courier New"/>
              </a:rPr>
              <a:t>methods of Foo?</a:t>
            </a:r>
          </a:p>
          <a:p>
            <a:r>
              <a:rPr lang="en-US" dirty="0" smtClean="0">
                <a:latin typeface="+mn-lt"/>
                <a:cs typeface="Courier New"/>
              </a:rPr>
              <a:t>Is Hello a subclass of World or Foo?</a:t>
            </a:r>
            <a:endParaRPr lang="en-US" dirty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593551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9</TotalTime>
  <Words>57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csdl-2014</vt:lpstr>
      <vt:lpstr>OOP Quiz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Quiz 1</dc:title>
  <dc:creator>Carleton Moore</dc:creator>
  <cp:lastModifiedBy>Carleton Moore</cp:lastModifiedBy>
  <cp:revision>3</cp:revision>
  <dcterms:created xsi:type="dcterms:W3CDTF">2014-08-18T21:04:42Z</dcterms:created>
  <dcterms:modified xsi:type="dcterms:W3CDTF">2014-08-20T21:59:00Z</dcterms:modified>
</cp:coreProperties>
</file>