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implementing the two-argument add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810" y="2009626"/>
            <a:ext cx="69400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MyArrayList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&lt;E&gt; implements List&lt;E&gt;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</a:t>
            </a:r>
            <a:r>
              <a:rPr lang="en-US" dirty="0" smtClean="0">
                <a:solidFill>
                  <a:srgbClr val="595959"/>
                </a:solidFill>
              </a:rPr>
              <a:t>E[] data;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</a:t>
            </a:r>
            <a:r>
              <a:rPr lang="en-US" dirty="0" err="1" smtClean="0">
                <a:solidFill>
                  <a:srgbClr val="595959"/>
                </a:solidFill>
              </a:rPr>
              <a:t>int</a:t>
            </a:r>
            <a:r>
              <a:rPr lang="en-US" dirty="0" smtClean="0">
                <a:solidFill>
                  <a:srgbClr val="595959"/>
                </a:solidFill>
              </a:rPr>
              <a:t> size;</a:t>
            </a:r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…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  public void add(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index, E element)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if ((index &lt; 0) || (index &gt; size)) {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  throw new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IndexOutOfBoundsException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(“Bad index “ + index);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}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if (size &gt;=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) { // make room for the new element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  data = </a:t>
            </a:r>
            <a:r>
              <a:rPr lang="en-US" dirty="0" err="1" smtClean="0">
                <a:solidFill>
                  <a:srgbClr val="595959"/>
                </a:solidFill>
              </a:rPr>
              <a:t>Arrays.copyOf</a:t>
            </a:r>
            <a:r>
              <a:rPr lang="en-US" dirty="0" smtClean="0">
                <a:solidFill>
                  <a:srgbClr val="595959"/>
                </a:solidFill>
              </a:rPr>
              <a:t>(data, size * 2 + 1);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}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// your code goes here</a:t>
            </a:r>
            <a:endParaRPr lang="en-US" dirty="0" smtClean="0">
              <a:solidFill>
                <a:srgbClr val="595959"/>
              </a:solidFill>
              <a:latin typeface="+mn-lt"/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  <a:endParaRPr lang="en-US" dirty="0" smtClean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2618587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5</TotalTime>
  <Words>122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csdl-2014</vt:lpstr>
      <vt:lpstr>ArrayList 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 Quiz</dc:title>
  <dc:creator>Carleton Moore</dc:creator>
  <cp:lastModifiedBy>Carleton Moore</cp:lastModifiedBy>
  <cp:revision>1</cp:revision>
  <dcterms:created xsi:type="dcterms:W3CDTF">2014-08-21T22:41:20Z</dcterms:created>
  <dcterms:modified xsi:type="dcterms:W3CDTF">2014-08-21T22:47:10Z</dcterms:modified>
</cp:coreProperties>
</file>