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looping over a circularly linked list, how would you know when you have reached the 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461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</TotalTime>
  <Words>23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Linked List Quiz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Quiz 1</dc:title>
  <dc:creator>Carleton Moore</dc:creator>
  <cp:lastModifiedBy>Carleton Moore</cp:lastModifiedBy>
  <cp:revision>1</cp:revision>
  <dcterms:created xsi:type="dcterms:W3CDTF">2014-08-21T20:27:48Z</dcterms:created>
  <dcterms:modified xsi:type="dcterms:W3CDTF">2014-08-21T20:29:05Z</dcterms:modified>
</cp:coreProperties>
</file>