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2" r:id="rId4"/>
    <p:sldId id="257" r:id="rId5"/>
    <p:sldId id="263" r:id="rId6"/>
    <p:sldId id="264" r:id="rId7"/>
    <p:sldId id="265" r:id="rId8"/>
    <p:sldId id="259" r:id="rId9"/>
    <p:sldId id="266" r:id="rId10"/>
    <p:sldId id="267" r:id="rId11"/>
    <p:sldId id="268" r:id="rId12"/>
    <p:sldId id="269" r:id="rId13"/>
    <p:sldId id="25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Infix, Prefix, </a:t>
            </a:r>
            <a:r>
              <a:rPr lang="en-US" dirty="0"/>
              <a:t>P</a:t>
            </a:r>
            <a:r>
              <a:rPr lang="en-US" dirty="0" smtClean="0"/>
              <a:t>ostfix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“Reverse Polish” notation</a:t>
            </a:r>
          </a:p>
          <a:p>
            <a:endParaRPr lang="en-US" dirty="0"/>
          </a:p>
          <a:p>
            <a:r>
              <a:rPr lang="en-US" dirty="0" smtClean="0"/>
              <a:t>A B C + * D /</a:t>
            </a:r>
          </a:p>
          <a:p>
            <a:endParaRPr lang="en-US" dirty="0"/>
          </a:p>
          <a:p>
            <a:r>
              <a:rPr lang="en-US" dirty="0" smtClean="0"/>
              <a:t>Operators written after operands</a:t>
            </a:r>
          </a:p>
          <a:p>
            <a:r>
              <a:rPr lang="en-US" dirty="0" smtClean="0"/>
              <a:t>No parentheses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“Reverse Polish” notation</a:t>
            </a:r>
          </a:p>
          <a:p>
            <a:endParaRPr lang="en-US" dirty="0"/>
          </a:p>
          <a:p>
            <a:r>
              <a:rPr lang="en-US" dirty="0" smtClean="0"/>
              <a:t>A B C + * D /</a:t>
            </a:r>
          </a:p>
          <a:p>
            <a:endParaRPr lang="en-US" dirty="0"/>
          </a:p>
          <a:p>
            <a:r>
              <a:rPr lang="en-US" dirty="0" smtClean="0"/>
              <a:t>Operators written after operands</a:t>
            </a:r>
          </a:p>
          <a:p>
            <a:r>
              <a:rPr lang="en-US" dirty="0" smtClean="0"/>
              <a:t>No parentheses</a:t>
            </a:r>
          </a:p>
          <a:p>
            <a:r>
              <a:rPr lang="en-US" dirty="0" smtClean="0"/>
              <a:t>No 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53166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“Reverse Polish” notation</a:t>
            </a:r>
          </a:p>
          <a:p>
            <a:endParaRPr lang="en-US" dirty="0"/>
          </a:p>
          <a:p>
            <a:r>
              <a:rPr lang="en-US" dirty="0" smtClean="0"/>
              <a:t>A B C + * D /</a:t>
            </a:r>
          </a:p>
          <a:p>
            <a:endParaRPr lang="en-US" dirty="0"/>
          </a:p>
          <a:p>
            <a:r>
              <a:rPr lang="en-US" dirty="0" smtClean="0"/>
              <a:t>Operators written after operands</a:t>
            </a:r>
          </a:p>
          <a:p>
            <a:r>
              <a:rPr lang="en-US" dirty="0" smtClean="0"/>
              <a:t>No parentheses</a:t>
            </a:r>
          </a:p>
          <a:p>
            <a:r>
              <a:rPr lang="en-US" dirty="0" smtClean="0"/>
              <a:t>No operator precedence</a:t>
            </a:r>
          </a:p>
          <a:p>
            <a:r>
              <a:rPr lang="en-US" dirty="0" smtClean="0"/>
              <a:t>Easy to implement with a Stack (LIFO)</a:t>
            </a:r>
          </a:p>
        </p:txBody>
      </p:sp>
    </p:spTree>
    <p:extLst>
      <p:ext uri="{BB962C8B-B14F-4D97-AF65-F5344CB8AC3E}">
        <p14:creationId xmlns:p14="http://schemas.microsoft.com/office/powerpoint/2010/main" val="78348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“Polish” notation</a:t>
            </a:r>
          </a:p>
          <a:p>
            <a:endParaRPr lang="en-US" dirty="0"/>
          </a:p>
          <a:p>
            <a:r>
              <a:rPr lang="en-US" dirty="0" smtClean="0"/>
              <a:t>/ * A + B C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7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“Polish” notation</a:t>
            </a:r>
          </a:p>
          <a:p>
            <a:endParaRPr lang="en-US" dirty="0"/>
          </a:p>
          <a:p>
            <a:r>
              <a:rPr lang="en-US" dirty="0" smtClean="0"/>
              <a:t>/ * A + B C D</a:t>
            </a:r>
          </a:p>
          <a:p>
            <a:endParaRPr lang="en-US" dirty="0"/>
          </a:p>
          <a:p>
            <a:r>
              <a:rPr lang="en-US" dirty="0" smtClean="0"/>
              <a:t>Operators written before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“Polish” notation</a:t>
            </a:r>
          </a:p>
          <a:p>
            <a:endParaRPr lang="en-US" dirty="0"/>
          </a:p>
          <a:p>
            <a:r>
              <a:rPr lang="en-US" dirty="0" smtClean="0"/>
              <a:t>/ * A + B C D</a:t>
            </a:r>
          </a:p>
          <a:p>
            <a:endParaRPr lang="en-US" dirty="0"/>
          </a:p>
          <a:p>
            <a:r>
              <a:rPr lang="en-US" dirty="0" smtClean="0"/>
              <a:t>Operators written before operands</a:t>
            </a:r>
          </a:p>
          <a:p>
            <a:r>
              <a:rPr lang="en-US" dirty="0" smtClean="0"/>
              <a:t>No parentheses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1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“Polish” notation</a:t>
            </a:r>
          </a:p>
          <a:p>
            <a:endParaRPr lang="en-US" dirty="0"/>
          </a:p>
          <a:p>
            <a:r>
              <a:rPr lang="en-US" dirty="0" smtClean="0"/>
              <a:t>/ * A + B C D</a:t>
            </a:r>
          </a:p>
          <a:p>
            <a:endParaRPr lang="en-US" dirty="0"/>
          </a:p>
          <a:p>
            <a:r>
              <a:rPr lang="en-US" dirty="0" smtClean="0"/>
              <a:t>Operators written before operands</a:t>
            </a:r>
          </a:p>
          <a:p>
            <a:r>
              <a:rPr lang="en-US" dirty="0" smtClean="0"/>
              <a:t>No parentheses</a:t>
            </a:r>
          </a:p>
          <a:p>
            <a:r>
              <a:rPr lang="en-US" dirty="0" smtClean="0"/>
              <a:t>No </a:t>
            </a:r>
            <a:r>
              <a:rPr lang="en-US" smtClean="0"/>
              <a:t>operator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3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Infix, Postfix and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ways of writing equivalent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3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Infix, Postfix and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ways of writing equivalent expressions</a:t>
            </a:r>
          </a:p>
          <a:p>
            <a:endParaRPr lang="en-US" dirty="0"/>
          </a:p>
          <a:p>
            <a:r>
              <a:rPr lang="en-US" dirty="0" smtClean="0"/>
              <a:t>A * (B + C) / D</a:t>
            </a:r>
          </a:p>
          <a:p>
            <a:endParaRPr lang="en-US" dirty="0"/>
          </a:p>
          <a:p>
            <a:r>
              <a:rPr lang="en-US" dirty="0" smtClean="0"/>
              <a:t>A B C + * D /</a:t>
            </a:r>
          </a:p>
          <a:p>
            <a:endParaRPr lang="en-US" dirty="0"/>
          </a:p>
          <a:p>
            <a:r>
              <a:rPr lang="en-US" dirty="0" smtClean="0"/>
              <a:t>/ * A + B C 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1345" y="2211921"/>
            <a:ext cx="2744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F81BD"/>
                </a:solidFill>
              </a:rPr>
              <a:t>/</a:t>
            </a:r>
            <a:endParaRPr lang="en-US" sz="2400" b="1" dirty="0" smtClean="0">
              <a:solidFill>
                <a:srgbClr val="4F81BD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941" y="2959564"/>
            <a:ext cx="4069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F81BD"/>
                </a:solidFill>
              </a:rPr>
              <a:t>D</a:t>
            </a:r>
            <a:endParaRPr lang="en-US" sz="2400" b="1" dirty="0" smtClean="0">
              <a:solidFill>
                <a:srgbClr val="4F81BD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257" y="2959564"/>
            <a:ext cx="3044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4F81BD"/>
                </a:solidFill>
              </a:rPr>
              <a:t>*</a:t>
            </a:r>
            <a:endParaRPr lang="en-US" sz="2400" b="1" dirty="0" smtClean="0">
              <a:solidFill>
                <a:srgbClr val="4F81BD"/>
              </a:solidFill>
              <a:latin typeface="+mn-lt"/>
            </a:endParaRPr>
          </a:p>
        </p:txBody>
      </p:sp>
      <p:cxnSp>
        <p:nvCxnSpPr>
          <p:cNvPr id="19" name="Straight Connector 18"/>
          <p:cNvCxnSpPr>
            <a:stCxn id="15" idx="2"/>
            <a:endCxn id="16" idx="0"/>
          </p:cNvCxnSpPr>
          <p:nvPr/>
        </p:nvCxnSpPr>
        <p:spPr bwMode="auto">
          <a:xfrm flipH="1">
            <a:off x="5710477" y="2673586"/>
            <a:ext cx="728085" cy="2859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2"/>
            <a:endCxn id="14" idx="0"/>
          </p:cNvCxnSpPr>
          <p:nvPr/>
        </p:nvCxnSpPr>
        <p:spPr bwMode="auto">
          <a:xfrm>
            <a:off x="6438562" y="2673586"/>
            <a:ext cx="656845" cy="2859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4837253" y="3421229"/>
            <a:ext cx="1683921" cy="751893"/>
            <a:chOff x="4837253" y="3327159"/>
            <a:chExt cx="1683921" cy="751893"/>
          </a:xfrm>
        </p:grpSpPr>
        <p:sp>
          <p:nvSpPr>
            <p:cNvPr id="11" name="TextBox 10"/>
            <p:cNvSpPr txBox="1"/>
            <p:nvPr/>
          </p:nvSpPr>
          <p:spPr>
            <a:xfrm>
              <a:off x="4837253" y="3617387"/>
              <a:ext cx="40267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F81BD"/>
                  </a:solidFill>
                </a:rPr>
                <a:t>A</a:t>
              </a:r>
              <a:endParaRPr lang="en-US" sz="2400" b="1" dirty="0" smtClean="0">
                <a:solidFill>
                  <a:srgbClr val="4F81BD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56771" y="3617387"/>
              <a:ext cx="36440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4F81BD"/>
                  </a:solidFill>
                </a:rPr>
                <a:t>+</a:t>
              </a:r>
              <a:endParaRPr lang="en-US" sz="2400" b="1" dirty="0" smtClean="0">
                <a:solidFill>
                  <a:srgbClr val="4F81BD"/>
                </a:solidFill>
                <a:latin typeface="+mn-lt"/>
              </a:endParaRPr>
            </a:p>
          </p:txBody>
        </p:sp>
        <p:cxnSp>
          <p:nvCxnSpPr>
            <p:cNvPr id="25" name="Straight Connector 24"/>
            <p:cNvCxnSpPr>
              <a:stCxn id="16" idx="2"/>
              <a:endCxn id="11" idx="0"/>
            </p:cNvCxnSpPr>
            <p:nvPr/>
          </p:nvCxnSpPr>
          <p:spPr bwMode="auto">
            <a:xfrm flipH="1">
              <a:off x="5038590" y="3327159"/>
              <a:ext cx="671887" cy="2902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6" idx="2"/>
              <a:endCxn id="17" idx="0"/>
            </p:cNvCxnSpPr>
            <p:nvPr/>
          </p:nvCxnSpPr>
          <p:spPr bwMode="auto">
            <a:xfrm>
              <a:off x="5710477" y="3327159"/>
              <a:ext cx="628496" cy="2902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558257" y="4182529"/>
            <a:ext cx="1616364" cy="837260"/>
            <a:chOff x="5558257" y="4088459"/>
            <a:chExt cx="1616364" cy="837260"/>
          </a:xfrm>
        </p:grpSpPr>
        <p:sp>
          <p:nvSpPr>
            <p:cNvPr id="12" name="TextBox 11"/>
            <p:cNvSpPr txBox="1"/>
            <p:nvPr/>
          </p:nvSpPr>
          <p:spPr>
            <a:xfrm>
              <a:off x="5558257" y="4464054"/>
              <a:ext cx="406932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4F81BD"/>
                  </a:solidFill>
                </a:rPr>
                <a:t>B</a:t>
              </a:r>
              <a:endParaRPr lang="en-US" sz="2400" b="1" dirty="0" smtClean="0">
                <a:solidFill>
                  <a:srgbClr val="4F81BD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7689" y="4464054"/>
              <a:ext cx="406932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4F81BD"/>
                  </a:solidFill>
                </a:rPr>
                <a:t>C</a:t>
              </a:r>
              <a:endParaRPr lang="en-US" sz="2400" b="1" dirty="0" smtClean="0">
                <a:solidFill>
                  <a:srgbClr val="4F81BD"/>
                </a:solidFill>
                <a:latin typeface="+mn-lt"/>
              </a:endParaRPr>
            </a:p>
          </p:txBody>
        </p:sp>
        <p:cxnSp>
          <p:nvCxnSpPr>
            <p:cNvPr id="32" name="Straight Connector 31"/>
            <p:cNvCxnSpPr>
              <a:stCxn id="17" idx="2"/>
              <a:endCxn id="12" idx="0"/>
            </p:cNvCxnSpPr>
            <p:nvPr/>
          </p:nvCxnSpPr>
          <p:spPr bwMode="auto">
            <a:xfrm flipH="1">
              <a:off x="5761723" y="4088459"/>
              <a:ext cx="577250" cy="37559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7" idx="2"/>
              <a:endCxn id="13" idx="0"/>
            </p:cNvCxnSpPr>
            <p:nvPr/>
          </p:nvCxnSpPr>
          <p:spPr bwMode="auto">
            <a:xfrm>
              <a:off x="6338973" y="4088459"/>
              <a:ext cx="632182" cy="37559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134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‘Normal’ notation</a:t>
            </a:r>
          </a:p>
          <a:p>
            <a:endParaRPr lang="en-US" dirty="0"/>
          </a:p>
          <a:p>
            <a:r>
              <a:rPr lang="en-US" dirty="0" smtClean="0"/>
              <a:t>A * (B + C) /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6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‘Normal’ notation</a:t>
            </a:r>
          </a:p>
          <a:p>
            <a:endParaRPr lang="en-US" dirty="0"/>
          </a:p>
          <a:p>
            <a:r>
              <a:rPr lang="en-US" dirty="0" smtClean="0"/>
              <a:t>A * (B + C) / D</a:t>
            </a:r>
          </a:p>
          <a:p>
            <a:endParaRPr lang="en-US" dirty="0"/>
          </a:p>
          <a:p>
            <a:r>
              <a:rPr lang="en-US" dirty="0" smtClean="0"/>
              <a:t>Requires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‘Normal’ notation</a:t>
            </a:r>
          </a:p>
          <a:p>
            <a:endParaRPr lang="en-US" dirty="0"/>
          </a:p>
          <a:p>
            <a:r>
              <a:rPr lang="en-US" dirty="0" smtClean="0"/>
              <a:t>A * (B + C) / D</a:t>
            </a:r>
          </a:p>
          <a:p>
            <a:endParaRPr lang="en-US" dirty="0"/>
          </a:p>
          <a:p>
            <a:r>
              <a:rPr lang="en-US" dirty="0" smtClean="0"/>
              <a:t>Requires additional information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arentheses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2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‘Normal’ notation</a:t>
            </a:r>
          </a:p>
          <a:p>
            <a:endParaRPr lang="en-US" dirty="0"/>
          </a:p>
          <a:p>
            <a:r>
              <a:rPr lang="en-US" dirty="0" smtClean="0"/>
              <a:t>A * (B + C) / D</a:t>
            </a:r>
          </a:p>
          <a:p>
            <a:endParaRPr lang="en-US" dirty="0"/>
          </a:p>
          <a:p>
            <a:r>
              <a:rPr lang="en-US" dirty="0" smtClean="0"/>
              <a:t>Requires additional information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arentheses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perator </a:t>
            </a:r>
            <a:r>
              <a:rPr lang="en-US" dirty="0" smtClean="0"/>
              <a:t>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“Reverse Polish” notation</a:t>
            </a:r>
          </a:p>
          <a:p>
            <a:endParaRPr lang="en-US" dirty="0"/>
          </a:p>
          <a:p>
            <a:r>
              <a:rPr lang="en-US" dirty="0" smtClean="0"/>
              <a:t>A B C + * D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0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“Reverse Polish” notation</a:t>
            </a:r>
          </a:p>
          <a:p>
            <a:endParaRPr lang="en-US" dirty="0"/>
          </a:p>
          <a:p>
            <a:r>
              <a:rPr lang="en-US" dirty="0" smtClean="0"/>
              <a:t>A B C + * D /</a:t>
            </a:r>
          </a:p>
          <a:p>
            <a:endParaRPr lang="en-US" dirty="0"/>
          </a:p>
          <a:p>
            <a:r>
              <a:rPr lang="en-US" dirty="0" smtClean="0"/>
              <a:t>Operators written after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6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43</TotalTime>
  <Words>324</Words>
  <Application>Microsoft Macintosh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csdl-2014</vt:lpstr>
      <vt:lpstr>Infix, Prefix, Postfix Notation</vt:lpstr>
      <vt:lpstr>Infix, Postfix and Prefix</vt:lpstr>
      <vt:lpstr>Infix, Postfix and Prefix</vt:lpstr>
      <vt:lpstr>Infix Notation</vt:lpstr>
      <vt:lpstr>Infix Notation</vt:lpstr>
      <vt:lpstr>Infix Notation</vt:lpstr>
      <vt:lpstr>Infix Notation</vt:lpstr>
      <vt:lpstr>Postfix Notation</vt:lpstr>
      <vt:lpstr>Postfix Notation</vt:lpstr>
      <vt:lpstr>Postfix Notation</vt:lpstr>
      <vt:lpstr>Postfix Notation</vt:lpstr>
      <vt:lpstr>Postfix Notation</vt:lpstr>
      <vt:lpstr>Prefix Notation</vt:lpstr>
      <vt:lpstr>Prefix Notation</vt:lpstr>
      <vt:lpstr>Prefix Notation</vt:lpstr>
      <vt:lpstr>Prefix Notation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Infix, Prefix, Postfix Notation</dc:title>
  <dc:creator>Carleton Moore</dc:creator>
  <cp:lastModifiedBy>Carleton Moore</cp:lastModifiedBy>
  <cp:revision>7</cp:revision>
  <dcterms:created xsi:type="dcterms:W3CDTF">2014-10-08T23:25:58Z</dcterms:created>
  <dcterms:modified xsi:type="dcterms:W3CDTF">2016-08-09T21:19:54Z</dcterms:modified>
</cp:coreProperties>
</file>