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Quiz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following code implement the 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offer(E e) method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can assume there is a reallocate method.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23" y="2182945"/>
            <a:ext cx="650690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Index of the front of the queue. */</a:t>
            </a:r>
          </a:p>
          <a:p>
            <a:r>
              <a:rPr lang="en-US" dirty="0" smtClean="0">
                <a:solidFill>
                  <a:srgbClr val="8064A2"/>
                </a:solidFill>
              </a:rPr>
              <a:t>  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front;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Index of the rear of the queue.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rear;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Holds the size of the queue.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Current capacity of the queue.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capacity;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Holds the data.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E[] data;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424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Adds element to end of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</a:t>
            </a:r>
            <a:r>
              <a:rPr lang="en-US" dirty="0" err="1" smtClean="0">
                <a:solidFill>
                  <a:srgbClr val="9BBB59"/>
                </a:solidFill>
              </a:rPr>
              <a:t>param</a:t>
            </a:r>
            <a:r>
              <a:rPr lang="en-US" dirty="0" smtClean="0">
                <a:solidFill>
                  <a:srgbClr val="9BBB59"/>
                </a:solidFill>
              </a:rPr>
              <a:t> e the element to add.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true.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offer(E e)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accent4"/>
                </a:solidFill>
              </a:rPr>
              <a:t>if</a:t>
            </a:r>
            <a:r>
              <a:rPr lang="en-US" dirty="0" smtClean="0">
                <a:solidFill>
                  <a:schemeClr val="bg2"/>
                </a:solidFill>
              </a:rPr>
              <a:t> (size == capacity)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reallocate();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size++;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rear = (rear + 1) % capacity;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 data[rear] = e;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 return true;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1737" y="1385299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65454" y="139152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1</a:t>
            </a:r>
          </a:p>
        </p:txBody>
      </p:sp>
    </p:spTree>
    <p:extLst>
      <p:ext uri="{BB962C8B-B14F-4D97-AF65-F5344CB8AC3E}">
        <p14:creationId xmlns:p14="http://schemas.microsoft.com/office/powerpoint/2010/main" val="321668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Adds element to end of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</a:t>
            </a:r>
            <a:r>
              <a:rPr lang="en-US" dirty="0" err="1" smtClean="0">
                <a:solidFill>
                  <a:srgbClr val="9BBB59"/>
                </a:solidFill>
              </a:rPr>
              <a:t>param</a:t>
            </a:r>
            <a:r>
              <a:rPr lang="en-US" dirty="0" smtClean="0">
                <a:solidFill>
                  <a:srgbClr val="9BBB59"/>
                </a:solidFill>
              </a:rPr>
              <a:t> e the element to add.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true.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offer(E e)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rgbClr val="BFBFBF"/>
                </a:solidFill>
              </a:rPr>
              <a:t>if (size == capacity)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reallocate();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size++;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BFBFBF"/>
                </a:solidFill>
              </a:rPr>
              <a:t>rear = (rear + 1) % capacity;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  data[rear] = e;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  return true;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1737" y="1385299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65454" y="139152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2</a:t>
            </a:r>
          </a:p>
        </p:txBody>
      </p:sp>
    </p:spTree>
    <p:extLst>
      <p:ext uri="{BB962C8B-B14F-4D97-AF65-F5344CB8AC3E}">
        <p14:creationId xmlns:p14="http://schemas.microsoft.com/office/powerpoint/2010/main" val="310976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Adds element to end of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</a:t>
            </a:r>
            <a:r>
              <a:rPr lang="en-US" dirty="0" err="1" smtClean="0">
                <a:solidFill>
                  <a:srgbClr val="9BBB59"/>
                </a:solidFill>
              </a:rPr>
              <a:t>param</a:t>
            </a:r>
            <a:r>
              <a:rPr lang="en-US" dirty="0" smtClean="0">
                <a:solidFill>
                  <a:srgbClr val="9BBB59"/>
                </a:solidFill>
              </a:rPr>
              <a:t> e the element to add.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true.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offer(E e)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rgbClr val="BFBFBF"/>
                </a:solidFill>
              </a:rPr>
              <a:t>if (size == capacity)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reallocate();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size++;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rear = (rear + 1) % capacity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rgbClr val="BFBFBF"/>
                </a:solidFill>
              </a:rPr>
              <a:t>data[rear] = e;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  return true;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1737" y="1385299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71879" y="198975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2</a:t>
            </a:r>
          </a:p>
        </p:txBody>
      </p:sp>
    </p:spTree>
    <p:extLst>
      <p:ext uri="{BB962C8B-B14F-4D97-AF65-F5344CB8AC3E}">
        <p14:creationId xmlns:p14="http://schemas.microsoft.com/office/powerpoint/2010/main" val="2436013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e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322788" cy="4622842"/>
              <a:chOff x="8469586" y="1391527"/>
              <a:chExt cx="32278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1101865"/>
            <a:ext cx="6506909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an Array.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Adds element to end of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</a:t>
            </a:r>
            <a:r>
              <a:rPr lang="en-US" dirty="0" err="1" smtClean="0">
                <a:solidFill>
                  <a:srgbClr val="9BBB59"/>
                </a:solidFill>
              </a:rPr>
              <a:t>param</a:t>
            </a:r>
            <a:r>
              <a:rPr lang="en-US" dirty="0" smtClean="0">
                <a:solidFill>
                  <a:srgbClr val="9BBB59"/>
                </a:solidFill>
              </a:rPr>
              <a:t> e the element to add.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true.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offer(E e)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rgbClr val="BFBFBF"/>
                </a:solidFill>
              </a:rPr>
              <a:t>if (size == capacity)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  reallocate();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size++;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BFBFBF"/>
                </a:solidFill>
              </a:rPr>
              <a:t>rear = (rear + 1) % capacity;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data[rear] = e;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accent4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true;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6997" y="887687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1737" y="1385299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front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71879" y="1989757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5276" y="3430853"/>
            <a:ext cx="9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size = 2</a:t>
            </a:r>
          </a:p>
        </p:txBody>
      </p:sp>
    </p:spTree>
    <p:extLst>
      <p:ext uri="{BB962C8B-B14F-4D97-AF65-F5344CB8AC3E}">
        <p14:creationId xmlns:p14="http://schemas.microsoft.com/office/powerpoint/2010/main" val="405755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7</TotalTime>
  <Words>681</Words>
  <Application>Microsoft Macintosh PowerPoint</Application>
  <PresentationFormat>On-screen Show (4:3)</PresentationFormat>
  <Paragraphs>150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csdl-2014</vt:lpstr>
      <vt:lpstr>Queue Quiz 2</vt:lpstr>
      <vt:lpstr>ArrayQueue Implementation</vt:lpstr>
      <vt:lpstr>ArrayQueue Implementation</vt:lpstr>
      <vt:lpstr>ArrayQueue Implementation</vt:lpstr>
      <vt:lpstr>ArrayQueue Implementation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Quiz 2</dc:title>
  <dc:creator>Carleton Moore</dc:creator>
  <cp:lastModifiedBy>Carleton Moore</cp:lastModifiedBy>
  <cp:revision>2</cp:revision>
  <dcterms:created xsi:type="dcterms:W3CDTF">2014-10-13T20:39:15Z</dcterms:created>
  <dcterms:modified xsi:type="dcterms:W3CDTF">2014-10-16T00:21:02Z</dcterms:modified>
</cp:coreProperties>
</file>