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</a:t>
            </a:r>
            <a:r>
              <a:rPr lang="en-US" dirty="0" err="1" smtClean="0">
                <a:solidFill>
                  <a:schemeClr val="bg2"/>
                </a:solidFill>
              </a:rPr>
              <a:t>node.length</a:t>
            </a:r>
            <a:r>
              <a:rPr lang="en-US" dirty="0" smtClean="0">
                <a:solidFill>
                  <a:schemeClr val="bg2"/>
                </a:solidFill>
              </a:rPr>
              <a:t>() % 2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52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</a:t>
            </a:r>
            <a:r>
              <a:rPr lang="en-US" dirty="0" err="1" smtClean="0">
                <a:solidFill>
                  <a:schemeClr val="bg2"/>
                </a:solidFill>
              </a:rPr>
              <a:t>node.size</a:t>
            </a:r>
            <a:r>
              <a:rPr lang="en-US" dirty="0" smtClean="0">
                <a:solidFill>
                  <a:schemeClr val="bg2"/>
                </a:solidFill>
              </a:rPr>
              <a:t>() % 2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5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</a:t>
            </a:r>
            <a:r>
              <a:rPr lang="en-US" dirty="0" err="1" smtClean="0">
                <a:solidFill>
                  <a:schemeClr val="bg2"/>
                </a:solidFill>
              </a:rPr>
              <a:t>node.getIndex</a:t>
            </a:r>
            <a:r>
              <a:rPr lang="en-US" dirty="0" smtClean="0">
                <a:solidFill>
                  <a:schemeClr val="bg2"/>
                </a:solidFill>
              </a:rPr>
              <a:t>() % 2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8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(node % 2 ==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2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counter = 0;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(counter % 2 ==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counter++;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20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counter = 0;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if (counter % 2 ==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counter++;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64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few while or for loops</a:t>
            </a:r>
          </a:p>
          <a:p>
            <a:r>
              <a:rPr lang="en-US" dirty="0" smtClean="0"/>
              <a:t>Saw stuff like: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203" y="2112516"/>
            <a:ext cx="4766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if (even(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) % 2 ==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mtClean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71307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8</TotalTime>
  <Words>348</Words>
  <Application>Microsoft Macintosh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csdl-2014</vt:lpstr>
      <vt:lpstr>Recursion Quiz 1 Comments</vt:lpstr>
      <vt:lpstr>Recursion Quiz 1 Comments</vt:lpstr>
      <vt:lpstr>Recursion Quiz 1 Comments</vt:lpstr>
      <vt:lpstr>Recursion Quiz 1 Comments</vt:lpstr>
      <vt:lpstr>Recursion Quiz 1 Comments</vt:lpstr>
      <vt:lpstr>Recursion Quiz 1 Comments</vt:lpstr>
      <vt:lpstr>Recursion Quiz 1 Comments</vt:lpstr>
      <vt:lpstr>Recursion Quiz 1 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Quiz 1 Comments</dc:title>
  <dc:creator>Carleton Moore</dc:creator>
  <cp:lastModifiedBy>Carleton Moore</cp:lastModifiedBy>
  <cp:revision>2</cp:revision>
  <dcterms:created xsi:type="dcterms:W3CDTF">2014-10-21T21:16:11Z</dcterms:created>
  <dcterms:modified xsi:type="dcterms:W3CDTF">2014-10-21T21:24:20Z</dcterms:modified>
</cp:coreProperties>
</file>