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min heap (stored in an array) by inserting, in sequence, the values 5, 2, 4, 7, 6, 8, 1, 3.  Show the resulting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7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71333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8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3444" y="2339622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5" name="Straight Connector 14"/>
          <p:cNvCxnSpPr>
            <a:stCxn id="13" idx="2"/>
            <a:endCxn id="14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</a:p>
        </p:txBody>
      </p:sp>
      <p:cxnSp>
        <p:nvCxnSpPr>
          <p:cNvPr id="17" name="Straight Connector 16"/>
          <p:cNvCxnSpPr>
            <a:stCxn id="13" idx="2"/>
            <a:endCxn id="16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</a:p>
        </p:txBody>
      </p:sp>
      <p:cxnSp>
        <p:nvCxnSpPr>
          <p:cNvPr id="19" name="Straight Connector 18"/>
          <p:cNvCxnSpPr>
            <a:stCxn id="14" idx="2"/>
            <a:endCxn id="18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21" name="Straight Connector 20"/>
          <p:cNvCxnSpPr>
            <a:stCxn id="14" idx="2"/>
            <a:endCxn id="20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06655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8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3" name="Straight Connector 22"/>
          <p:cNvCxnSpPr>
            <a:stCxn id="16" idx="2"/>
            <a:endCxn id="22" idx="0"/>
          </p:cNvCxnSpPr>
          <p:nvPr/>
        </p:nvCxnSpPr>
        <p:spPr bwMode="auto">
          <a:xfrm flipH="1">
            <a:off x="6698838" y="3669996"/>
            <a:ext cx="275145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94667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Straight Connector 24"/>
          <p:cNvCxnSpPr>
            <a:stCxn id="16" idx="2"/>
            <a:endCxn id="24" idx="0"/>
          </p:cNvCxnSpPr>
          <p:nvPr/>
        </p:nvCxnSpPr>
        <p:spPr bwMode="auto">
          <a:xfrm>
            <a:off x="6973983" y="3669996"/>
            <a:ext cx="212867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600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71333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8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3444" y="2339622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5" name="Straight Connector 14"/>
          <p:cNvCxnSpPr>
            <a:stCxn id="13" idx="2"/>
            <a:endCxn id="14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7" name="Straight Connector 16"/>
          <p:cNvCxnSpPr>
            <a:stCxn id="13" idx="2"/>
            <a:endCxn id="16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</a:p>
        </p:txBody>
      </p:sp>
      <p:cxnSp>
        <p:nvCxnSpPr>
          <p:cNvPr id="19" name="Straight Connector 18"/>
          <p:cNvCxnSpPr>
            <a:stCxn id="14" idx="2"/>
            <a:endCxn id="18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21" name="Straight Connector 20"/>
          <p:cNvCxnSpPr>
            <a:stCxn id="14" idx="2"/>
            <a:endCxn id="20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06655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8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3" name="Straight Connector 22"/>
          <p:cNvCxnSpPr>
            <a:stCxn id="16" idx="2"/>
            <a:endCxn id="22" idx="0"/>
          </p:cNvCxnSpPr>
          <p:nvPr/>
        </p:nvCxnSpPr>
        <p:spPr bwMode="auto">
          <a:xfrm flipH="1">
            <a:off x="6698838" y="3669996"/>
            <a:ext cx="275145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94667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Straight Connector 24"/>
          <p:cNvCxnSpPr>
            <a:stCxn id="16" idx="2"/>
            <a:endCxn id="24" idx="0"/>
          </p:cNvCxnSpPr>
          <p:nvPr/>
        </p:nvCxnSpPr>
        <p:spPr bwMode="auto">
          <a:xfrm>
            <a:off x="6973983" y="3669996"/>
            <a:ext cx="212867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urved Connector 25"/>
          <p:cNvCxnSpPr>
            <a:stCxn id="8" idx="2"/>
            <a:endCxn id="12" idx="2"/>
          </p:cNvCxnSpPr>
          <p:nvPr/>
        </p:nvCxnSpPr>
        <p:spPr bwMode="auto">
          <a:xfrm rot="5400000" flipH="1" flipV="1">
            <a:off x="3208867" y="1847145"/>
            <a:ext cx="2822" cy="2088444"/>
          </a:xfrm>
          <a:prstGeom prst="curvedConnector3">
            <a:avLst>
              <a:gd name="adj1" fmla="val -15090858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3245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2"/>
                </a:solidFill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71333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8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3444" y="2339622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5" name="Straight Connector 14"/>
          <p:cNvCxnSpPr>
            <a:stCxn id="13" idx="2"/>
            <a:endCxn id="14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7" name="Straight Connector 16"/>
          <p:cNvCxnSpPr>
            <a:stCxn id="13" idx="2"/>
            <a:endCxn id="16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</a:p>
        </p:txBody>
      </p:sp>
      <p:cxnSp>
        <p:nvCxnSpPr>
          <p:cNvPr id="19" name="Straight Connector 18"/>
          <p:cNvCxnSpPr>
            <a:stCxn id="14" idx="2"/>
            <a:endCxn id="18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21" name="Straight Connector 20"/>
          <p:cNvCxnSpPr>
            <a:stCxn id="14" idx="2"/>
            <a:endCxn id="20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06655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8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3" name="Straight Connector 22"/>
          <p:cNvCxnSpPr>
            <a:stCxn id="16" idx="2"/>
            <a:endCxn id="22" idx="0"/>
          </p:cNvCxnSpPr>
          <p:nvPr/>
        </p:nvCxnSpPr>
        <p:spPr bwMode="auto">
          <a:xfrm flipH="1">
            <a:off x="6698838" y="3669996"/>
            <a:ext cx="275145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94667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Straight Connector 24"/>
          <p:cNvCxnSpPr>
            <a:stCxn id="16" idx="2"/>
            <a:endCxn id="24" idx="0"/>
          </p:cNvCxnSpPr>
          <p:nvPr/>
        </p:nvCxnSpPr>
        <p:spPr bwMode="auto">
          <a:xfrm>
            <a:off x="6973983" y="3669996"/>
            <a:ext cx="212867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urved Connector 25"/>
          <p:cNvCxnSpPr>
            <a:stCxn id="4" idx="2"/>
            <a:endCxn id="8" idx="2"/>
          </p:cNvCxnSpPr>
          <p:nvPr/>
        </p:nvCxnSpPr>
        <p:spPr bwMode="auto">
          <a:xfrm rot="16200000" flipH="1">
            <a:off x="1643945" y="2370667"/>
            <a:ext cx="12700" cy="104422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4881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2"/>
                </a:solidFill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71333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8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3444" y="2339622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5" name="Straight Connector 14"/>
          <p:cNvCxnSpPr>
            <a:stCxn id="13" idx="2"/>
            <a:endCxn id="14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7" name="Straight Connector 16"/>
          <p:cNvCxnSpPr>
            <a:stCxn id="13" idx="2"/>
            <a:endCxn id="16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</a:p>
        </p:txBody>
      </p:sp>
      <p:cxnSp>
        <p:nvCxnSpPr>
          <p:cNvPr id="19" name="Straight Connector 18"/>
          <p:cNvCxnSpPr>
            <a:stCxn id="14" idx="2"/>
            <a:endCxn id="18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21" name="Straight Connector 20"/>
          <p:cNvCxnSpPr>
            <a:stCxn id="14" idx="2"/>
            <a:endCxn id="20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06655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8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3" name="Straight Connector 22"/>
          <p:cNvCxnSpPr>
            <a:stCxn id="16" idx="2"/>
            <a:endCxn id="22" idx="0"/>
          </p:cNvCxnSpPr>
          <p:nvPr/>
        </p:nvCxnSpPr>
        <p:spPr bwMode="auto">
          <a:xfrm flipH="1">
            <a:off x="6698838" y="3669996"/>
            <a:ext cx="275145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94667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Straight Connector 24"/>
          <p:cNvCxnSpPr>
            <a:stCxn id="16" idx="2"/>
            <a:endCxn id="24" idx="0"/>
          </p:cNvCxnSpPr>
          <p:nvPr/>
        </p:nvCxnSpPr>
        <p:spPr bwMode="auto">
          <a:xfrm>
            <a:off x="6973983" y="3669996"/>
            <a:ext cx="212867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515555" y="2345518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3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5765" y="475544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3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9" name="Straight Connector 28"/>
          <p:cNvCxnSpPr>
            <a:stCxn id="18" idx="2"/>
            <a:endCxn id="28" idx="0"/>
          </p:cNvCxnSpPr>
          <p:nvPr/>
        </p:nvCxnSpPr>
        <p:spPr bwMode="auto">
          <a:xfrm flipH="1">
            <a:off x="5327948" y="4474328"/>
            <a:ext cx="315154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0117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2"/>
                </a:solidFill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3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71333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8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3444" y="2339622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5" name="Straight Connector 14"/>
          <p:cNvCxnSpPr>
            <a:stCxn id="13" idx="2"/>
            <a:endCxn id="14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7" name="Straight Connector 16"/>
          <p:cNvCxnSpPr>
            <a:stCxn id="13" idx="2"/>
            <a:endCxn id="16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3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9" name="Straight Connector 18"/>
          <p:cNvCxnSpPr>
            <a:stCxn id="14" idx="2"/>
            <a:endCxn id="18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21" name="Straight Connector 20"/>
          <p:cNvCxnSpPr>
            <a:stCxn id="14" idx="2"/>
            <a:endCxn id="20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06655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8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3" name="Straight Connector 22"/>
          <p:cNvCxnSpPr>
            <a:stCxn id="16" idx="2"/>
            <a:endCxn id="22" idx="0"/>
          </p:cNvCxnSpPr>
          <p:nvPr/>
        </p:nvCxnSpPr>
        <p:spPr bwMode="auto">
          <a:xfrm flipH="1">
            <a:off x="6698838" y="3669996"/>
            <a:ext cx="275145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94667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Straight Connector 24"/>
          <p:cNvCxnSpPr>
            <a:stCxn id="16" idx="2"/>
            <a:endCxn id="24" idx="0"/>
          </p:cNvCxnSpPr>
          <p:nvPr/>
        </p:nvCxnSpPr>
        <p:spPr bwMode="auto">
          <a:xfrm>
            <a:off x="6973983" y="3669996"/>
            <a:ext cx="212867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515555" y="2345518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5765" y="475544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9" name="Straight Connector 28"/>
          <p:cNvCxnSpPr>
            <a:stCxn id="18" idx="2"/>
            <a:endCxn id="28" idx="0"/>
          </p:cNvCxnSpPr>
          <p:nvPr/>
        </p:nvCxnSpPr>
        <p:spPr bwMode="auto">
          <a:xfrm flipH="1">
            <a:off x="5327948" y="4474328"/>
            <a:ext cx="315154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urved Connector 29"/>
          <p:cNvCxnSpPr>
            <a:stCxn id="9" idx="2"/>
            <a:endCxn id="27" idx="2"/>
          </p:cNvCxnSpPr>
          <p:nvPr/>
        </p:nvCxnSpPr>
        <p:spPr bwMode="auto">
          <a:xfrm rot="16200000" flipH="1">
            <a:off x="3730852" y="1850093"/>
            <a:ext cx="3074" cy="2088444"/>
          </a:xfrm>
          <a:prstGeom prst="curvedConnector3">
            <a:avLst>
              <a:gd name="adj1" fmla="val 10745153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0093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2"/>
                </a:solidFill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3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71333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8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93444" y="2339622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3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5" name="Straight Connector 14"/>
          <p:cNvCxnSpPr>
            <a:stCxn id="13" idx="2"/>
            <a:endCxn id="14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7" name="Straight Connector 16"/>
          <p:cNvCxnSpPr>
            <a:stCxn id="13" idx="2"/>
            <a:endCxn id="16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19" name="Straight Connector 18"/>
          <p:cNvCxnSpPr>
            <a:stCxn id="14" idx="2"/>
            <a:endCxn id="18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21" name="Straight Connector 20"/>
          <p:cNvCxnSpPr>
            <a:stCxn id="14" idx="2"/>
            <a:endCxn id="20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06655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8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3" name="Straight Connector 22"/>
          <p:cNvCxnSpPr>
            <a:stCxn id="16" idx="2"/>
            <a:endCxn id="22" idx="0"/>
          </p:cNvCxnSpPr>
          <p:nvPr/>
        </p:nvCxnSpPr>
        <p:spPr bwMode="auto">
          <a:xfrm flipH="1">
            <a:off x="6698838" y="3669996"/>
            <a:ext cx="275145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94667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5" name="Straight Connector 24"/>
          <p:cNvCxnSpPr>
            <a:stCxn id="16" idx="2"/>
            <a:endCxn id="24" idx="0"/>
          </p:cNvCxnSpPr>
          <p:nvPr/>
        </p:nvCxnSpPr>
        <p:spPr bwMode="auto">
          <a:xfrm>
            <a:off x="6973983" y="3669996"/>
            <a:ext cx="212867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515555" y="2345518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5765" y="475544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9" name="Straight Connector 28"/>
          <p:cNvCxnSpPr>
            <a:stCxn id="18" idx="2"/>
            <a:endCxn id="28" idx="0"/>
          </p:cNvCxnSpPr>
          <p:nvPr/>
        </p:nvCxnSpPr>
        <p:spPr bwMode="auto">
          <a:xfrm flipH="1">
            <a:off x="5327948" y="4474328"/>
            <a:ext cx="315154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urved Connector 29"/>
          <p:cNvCxnSpPr>
            <a:stCxn id="5" idx="2"/>
            <a:endCxn id="9" idx="2"/>
          </p:cNvCxnSpPr>
          <p:nvPr/>
        </p:nvCxnSpPr>
        <p:spPr bwMode="auto">
          <a:xfrm rot="16200000" flipH="1">
            <a:off x="2166056" y="2370667"/>
            <a:ext cx="12700" cy="104422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431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</a:t>
            </a:r>
            <a:r>
              <a:rPr lang="en-US" dirty="0"/>
              <a:t>5, 2, 4, 7, 6, 8, 1, 3</a:t>
            </a:r>
          </a:p>
        </p:txBody>
      </p:sp>
    </p:spTree>
    <p:extLst>
      <p:ext uri="{BB962C8B-B14F-4D97-AF65-F5344CB8AC3E}">
        <p14:creationId xmlns:p14="http://schemas.microsoft.com/office/powerpoint/2010/main" val="102032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2</a:t>
            </a:r>
            <a:r>
              <a:rPr lang="en-US" dirty="0"/>
              <a:t>, 4, 7, 6, 8, 1, 3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2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4</a:t>
            </a:r>
            <a:r>
              <a:rPr lang="en-US" dirty="0"/>
              <a:t>, 7, 6, 8, 1, 3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9577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 bwMode="auto">
          <a:xfrm flipH="1">
            <a:off x="5911760" y="2865664"/>
            <a:ext cx="545756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625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4</a:t>
            </a:r>
            <a:r>
              <a:rPr lang="en-US" dirty="0"/>
              <a:t>, 7, 6, 8, 1, 3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7" name="Curved Connector 6"/>
          <p:cNvCxnSpPr>
            <a:stCxn id="4" idx="2"/>
            <a:endCxn id="5" idx="2"/>
          </p:cNvCxnSpPr>
          <p:nvPr/>
        </p:nvCxnSpPr>
        <p:spPr bwMode="auto">
          <a:xfrm rot="16200000" flipH="1">
            <a:off x="1382889" y="2631722"/>
            <a:ext cx="12700" cy="522111"/>
          </a:xfrm>
          <a:prstGeom prst="curvedConnector3">
            <a:avLst>
              <a:gd name="adj1" fmla="val 2911110"/>
            </a:avLst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2179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 bwMode="auto">
          <a:xfrm flipH="1">
            <a:off x="5904362" y="2865664"/>
            <a:ext cx="553154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821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7</a:t>
            </a:r>
            <a:r>
              <a:rPr lang="en-US" dirty="0"/>
              <a:t>, 6, 8, 1, 3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1" name="Straight Connector 10"/>
          <p:cNvCxnSpPr>
            <a:stCxn id="9" idx="2"/>
            <a:endCxn id="10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</a:p>
        </p:txBody>
      </p:sp>
      <p:cxnSp>
        <p:nvCxnSpPr>
          <p:cNvPr id="13" name="Straight Connector 12"/>
          <p:cNvCxnSpPr>
            <a:stCxn id="9" idx="2"/>
            <a:endCxn id="12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844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6</a:t>
            </a:r>
            <a:r>
              <a:rPr lang="en-US" dirty="0"/>
              <a:t>, 8, 1, 3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</a:p>
        </p:txBody>
      </p:sp>
      <p:cxnSp>
        <p:nvCxnSpPr>
          <p:cNvPr id="14" name="Straight Connector 13"/>
          <p:cNvCxnSpPr>
            <a:stCxn id="10" idx="2"/>
            <a:endCxn id="13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57906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</a:p>
        </p:txBody>
      </p:sp>
      <p:cxnSp>
        <p:nvCxnSpPr>
          <p:cNvPr id="16" name="Straight Connector 15"/>
          <p:cNvCxnSpPr>
            <a:stCxn id="11" idx="2"/>
            <a:endCxn id="15" idx="0"/>
          </p:cNvCxnSpPr>
          <p:nvPr/>
        </p:nvCxnSpPr>
        <p:spPr bwMode="auto">
          <a:xfrm flipH="1">
            <a:off x="5650089" y="3669996"/>
            <a:ext cx="268384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15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8</a:t>
            </a:r>
            <a:r>
              <a:rPr lang="en-US" dirty="0"/>
              <a:t>, 1, 3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3" name="Straight Connector 12"/>
          <p:cNvCxnSpPr>
            <a:stCxn id="11" idx="2"/>
            <a:endCxn id="12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</a:p>
        </p:txBody>
      </p:sp>
      <p:cxnSp>
        <p:nvCxnSpPr>
          <p:cNvPr id="15" name="Straight Connector 14"/>
          <p:cNvCxnSpPr>
            <a:stCxn id="11" idx="2"/>
            <a:endCxn id="14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</a:p>
        </p:txBody>
      </p:sp>
      <p:cxnSp>
        <p:nvCxnSpPr>
          <p:cNvPr id="17" name="Straight Connector 16"/>
          <p:cNvCxnSpPr>
            <a:stCxn id="12" idx="2"/>
            <a:endCxn id="16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19" name="Straight Connector 18"/>
          <p:cNvCxnSpPr>
            <a:stCxn id="12" idx="2"/>
            <a:endCxn id="18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734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</a:p>
          <a:p>
            <a:r>
              <a:rPr lang="en-US" dirty="0" smtClean="0"/>
              <a:t>Sequence: 1</a:t>
            </a:r>
            <a:r>
              <a:rPr lang="en-US" dirty="0"/>
              <a:t>, 3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60778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2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82889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5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4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7111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7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9222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6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71333" y="2342444"/>
            <a:ext cx="522111" cy="55033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8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5333" y="2342444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629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5</a:t>
            </a:r>
          </a:p>
        </p:txBody>
      </p:sp>
      <p:cxnSp>
        <p:nvCxnSpPr>
          <p:cNvPr id="14" name="Straight Connector 13"/>
          <p:cNvCxnSpPr>
            <a:stCxn id="12" idx="2"/>
            <a:endCxn id="13" idx="0"/>
          </p:cNvCxnSpPr>
          <p:nvPr/>
        </p:nvCxnSpPr>
        <p:spPr bwMode="auto">
          <a:xfrm flipH="1">
            <a:off x="5918473" y="2865664"/>
            <a:ext cx="539043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81800" y="314677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4</a:t>
            </a:r>
          </a:p>
        </p:txBody>
      </p:sp>
      <p:cxnSp>
        <p:nvCxnSpPr>
          <p:cNvPr id="16" name="Straight Connector 15"/>
          <p:cNvCxnSpPr>
            <a:stCxn id="12" idx="2"/>
            <a:endCxn id="15" idx="0"/>
          </p:cNvCxnSpPr>
          <p:nvPr/>
        </p:nvCxnSpPr>
        <p:spPr bwMode="auto">
          <a:xfrm>
            <a:off x="6457516" y="2865664"/>
            <a:ext cx="516467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50919" y="39511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7</a:t>
            </a:r>
          </a:p>
        </p:txBody>
      </p:sp>
      <p:cxnSp>
        <p:nvCxnSpPr>
          <p:cNvPr id="18" name="Straight Connector 17"/>
          <p:cNvCxnSpPr>
            <a:stCxn id="13" idx="2"/>
            <a:endCxn id="17" idx="0"/>
          </p:cNvCxnSpPr>
          <p:nvPr/>
        </p:nvCxnSpPr>
        <p:spPr bwMode="auto">
          <a:xfrm flipH="1">
            <a:off x="5643102" y="3669996"/>
            <a:ext cx="275371" cy="281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83113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6</a:t>
            </a:r>
          </a:p>
        </p:txBody>
      </p:sp>
      <p:cxnSp>
        <p:nvCxnSpPr>
          <p:cNvPr id="20" name="Straight Connector 19"/>
          <p:cNvCxnSpPr>
            <a:stCxn id="13" idx="2"/>
            <a:endCxn id="19" idx="0"/>
          </p:cNvCxnSpPr>
          <p:nvPr/>
        </p:nvCxnSpPr>
        <p:spPr bwMode="auto">
          <a:xfrm>
            <a:off x="5918473" y="3669996"/>
            <a:ext cx="256823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506655" y="3962395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8</a:t>
            </a:r>
            <a:endParaRPr lang="en-US" sz="2800" dirty="0" smtClean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22" name="Straight Connector 21"/>
          <p:cNvCxnSpPr>
            <a:stCxn id="15" idx="2"/>
            <a:endCxn id="21" idx="0"/>
          </p:cNvCxnSpPr>
          <p:nvPr/>
        </p:nvCxnSpPr>
        <p:spPr bwMode="auto">
          <a:xfrm flipH="1">
            <a:off x="6698838" y="3669996"/>
            <a:ext cx="275145" cy="292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9456259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36</TotalTime>
  <Words>328</Words>
  <Application>Microsoft Macintosh PowerPoint</Application>
  <PresentationFormat>On-screen Show (4:3)</PresentationFormat>
  <Paragraphs>180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csdl-2014</vt:lpstr>
      <vt:lpstr>Tree Quiz 3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Quiz 3</dc:title>
  <dc:creator>Carleton Moore</dc:creator>
  <cp:lastModifiedBy>Carleton Moore</cp:lastModifiedBy>
  <cp:revision>6</cp:revision>
  <dcterms:created xsi:type="dcterms:W3CDTF">2014-11-03T19:57:10Z</dcterms:created>
  <dcterms:modified xsi:type="dcterms:W3CDTF">2014-11-03T21:56:22Z</dcterms:modified>
</cp:coreProperties>
</file>