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Open Addressing table after inserting Tom, Dick, Harry, Sam, and Pete in order.</a:t>
            </a:r>
          </a:p>
          <a:p>
            <a:endParaRPr lang="en-US" dirty="0"/>
          </a:p>
          <a:p>
            <a:r>
              <a:rPr lang="en-US" dirty="0" smtClean="0"/>
              <a:t>Show the Chaining table after inserting Tom, Dick, Harry, Sam, and Pete in order.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04533"/>
              </p:ext>
            </p:extLst>
          </p:nvPr>
        </p:nvGraphicFramePr>
        <p:xfrm>
          <a:off x="4800600" y="3999394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%7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86167" y="4023729"/>
            <a:ext cx="1584261" cy="2158226"/>
            <a:chOff x="1943164" y="3260725"/>
            <a:chExt cx="1584261" cy="215822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84425" y="32924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84425" y="35972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84425" y="39020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84425" y="42068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384425" y="45116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1943164" y="3260725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1943164" y="3565327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1943164" y="3869929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1943164" y="4174531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943164" y="4479133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000000"/>
                  </a:solidFill>
                </a:rPr>
                <a:t>[4]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84296" y="48093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84296" y="51141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1943164" y="4733750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[5]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1943164" y="5038352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[6]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15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Open Addressing table after inserting Tom, Dick, Harry, Sam, and Pete in order.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06387"/>
              </p:ext>
            </p:extLst>
          </p:nvPr>
        </p:nvGraphicFramePr>
        <p:xfrm>
          <a:off x="4800600" y="3999394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%7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86167" y="4023729"/>
            <a:ext cx="1584261" cy="2158226"/>
            <a:chOff x="1943164" y="3260725"/>
            <a:chExt cx="1584261" cy="215822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84425" y="32924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84425" y="35972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84425" y="39020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84425" y="42068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384425" y="45116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1943164" y="3260725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1943164" y="3565327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1943164" y="3869929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1943164" y="4174531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943164" y="4479133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000000"/>
                  </a:solidFill>
                </a:rPr>
                <a:t>[4]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84296" y="48093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84296" y="51141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1943164" y="4733750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[5]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1943164" y="5038352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[6]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360488" y="4328091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269244" y="4022933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269244" y="4632933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372067" y="5801116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374099" y="4657005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253976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Open Addressing table after inserting Tom, Dick, Harry, Sam, and Pete in order.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70529"/>
              </p:ext>
            </p:extLst>
          </p:nvPr>
        </p:nvGraphicFramePr>
        <p:xfrm>
          <a:off x="4800600" y="3999394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%7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86167" y="4023729"/>
            <a:ext cx="1584261" cy="2158226"/>
            <a:chOff x="1943164" y="3260725"/>
            <a:chExt cx="1584261" cy="215822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84425" y="32924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84425" y="35972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84425" y="39020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84425" y="42068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384425" y="45116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1943164" y="3260725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1943164" y="3565327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1943164" y="3869929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1943164" y="4174531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943164" y="4479133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000000"/>
                  </a:solidFill>
                </a:rPr>
                <a:t>[4]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84296" y="48093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84296" y="51141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1943164" y="4733750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[5]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1943164" y="5038352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[6]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360488" y="4328091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269244" y="4022933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269244" y="4632933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372067" y="5801116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69244" y="492469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158533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Chaining table after inserting Tom, Dick, Harry, Sam, and Pete in order.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04340"/>
              </p:ext>
            </p:extLst>
          </p:nvPr>
        </p:nvGraphicFramePr>
        <p:xfrm>
          <a:off x="4982024" y="4522474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%7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86167" y="4023729"/>
            <a:ext cx="1584261" cy="2158226"/>
            <a:chOff x="1943164" y="3260725"/>
            <a:chExt cx="1584261" cy="215822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84425" y="32924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84425" y="35972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84425" y="39020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84425" y="42068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384425" y="45116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1943164" y="3260725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1943164" y="3565327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1943164" y="3869929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1943164" y="4174531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943164" y="4479133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000000"/>
                  </a:solidFill>
                </a:rPr>
                <a:t>[4]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84296" y="48093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84296" y="51141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1943164" y="4733750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[5]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1943164" y="5038352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[6]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2853336" y="4328331"/>
            <a:ext cx="1122235" cy="477364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Tom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cxnSp>
        <p:nvCxnSpPr>
          <p:cNvPr id="28" name="Straight Arrow Connector 27"/>
          <p:cNvCxnSpPr>
            <a:endCxn id="27" idx="1"/>
          </p:cNvCxnSpPr>
          <p:nvPr/>
        </p:nvCxnSpPr>
        <p:spPr bwMode="auto">
          <a:xfrm>
            <a:off x="2270299" y="4562473"/>
            <a:ext cx="583037" cy="45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2853336" y="3816797"/>
            <a:ext cx="1122235" cy="477364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Dick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cxnSp>
        <p:nvCxnSpPr>
          <p:cNvPr id="30" name="Straight Arrow Connector 29"/>
          <p:cNvCxnSpPr>
            <a:endCxn id="29" idx="1"/>
          </p:cNvCxnSpPr>
          <p:nvPr/>
        </p:nvCxnSpPr>
        <p:spPr bwMode="auto">
          <a:xfrm>
            <a:off x="2213650" y="4055479"/>
            <a:ext cx="639686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558608" y="3816797"/>
            <a:ext cx="1122235" cy="477364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Harry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320529" y="3816797"/>
            <a:ext cx="1122235" cy="477364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Pete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cxnSp>
        <p:nvCxnSpPr>
          <p:cNvPr id="33" name="Straight Arrow Connector 32"/>
          <p:cNvCxnSpPr>
            <a:endCxn id="31" idx="1"/>
          </p:cNvCxnSpPr>
          <p:nvPr/>
        </p:nvCxnSpPr>
        <p:spPr bwMode="auto">
          <a:xfrm flipV="1">
            <a:off x="3975571" y="4055479"/>
            <a:ext cx="583037" cy="129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31" idx="3"/>
            <a:endCxn id="32" idx="1"/>
          </p:cNvCxnSpPr>
          <p:nvPr/>
        </p:nvCxnSpPr>
        <p:spPr bwMode="auto">
          <a:xfrm>
            <a:off x="5680843" y="4055479"/>
            <a:ext cx="639686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2853336" y="5797044"/>
            <a:ext cx="1122235" cy="477364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Sam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cxnSp>
        <p:nvCxnSpPr>
          <p:cNvPr id="36" name="Straight Arrow Connector 35"/>
          <p:cNvCxnSpPr>
            <a:endCxn id="35" idx="1"/>
          </p:cNvCxnSpPr>
          <p:nvPr/>
        </p:nvCxnSpPr>
        <p:spPr bwMode="auto">
          <a:xfrm>
            <a:off x="2257949" y="6035726"/>
            <a:ext cx="595387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7186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Open Addressing table after inserting Tom, Dick, Harry, Sam, and Pete in order.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96173"/>
              </p:ext>
            </p:extLst>
          </p:nvPr>
        </p:nvGraphicFramePr>
        <p:xfrm>
          <a:off x="4800600" y="3999394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%7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86167" y="4023729"/>
            <a:ext cx="1584261" cy="2158226"/>
            <a:chOff x="1943164" y="3260725"/>
            <a:chExt cx="1584261" cy="215822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84425" y="32924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84425" y="35972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84425" y="39020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84425" y="42068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384425" y="45116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1943164" y="3260725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1943164" y="3565327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1943164" y="3869929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1943164" y="4174531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943164" y="4479133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000000"/>
                  </a:solidFill>
                </a:rPr>
                <a:t>[4]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84296" y="48093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84296" y="51141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1943164" y="4733750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[5]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1943164" y="5038352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[6]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360488" y="4328091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360488" y="19494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097088" y="1949450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970213" y="194945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27425" y="19494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160280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Open Addressing table after inserting Tom, Dick, Harry, Sam, and Pete in order.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64793"/>
              </p:ext>
            </p:extLst>
          </p:nvPr>
        </p:nvGraphicFramePr>
        <p:xfrm>
          <a:off x="4800600" y="3999394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%7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86167" y="4023729"/>
            <a:ext cx="1584261" cy="2158226"/>
            <a:chOff x="1943164" y="3260725"/>
            <a:chExt cx="1584261" cy="215822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84425" y="32924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84425" y="35972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84425" y="39020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84425" y="42068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384425" y="45116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1943164" y="3260725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1943164" y="3565327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1943164" y="3869929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1943164" y="4174531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943164" y="4479133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000000"/>
                  </a:solidFill>
                </a:rPr>
                <a:t>[4]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84296" y="48093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84296" y="51141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1943164" y="4733750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[5]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1943164" y="5038352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[6]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360488" y="4328091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269244" y="4022933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097088" y="1949450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970213" y="194945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27425" y="19494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28235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Open Addressing table after inserting Tom, Dick, Harry, Sam, and Pete in order.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22798"/>
              </p:ext>
            </p:extLst>
          </p:nvPr>
        </p:nvGraphicFramePr>
        <p:xfrm>
          <a:off x="4800600" y="3999394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%7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86167" y="4023729"/>
            <a:ext cx="1584261" cy="2158226"/>
            <a:chOff x="1943164" y="3260725"/>
            <a:chExt cx="1584261" cy="215822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84425" y="32924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84425" y="35972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84425" y="39020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84425" y="42068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384425" y="45116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1943164" y="3260725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1943164" y="3565327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1943164" y="3869929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1943164" y="4174531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943164" y="4479133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000000"/>
                  </a:solidFill>
                </a:rPr>
                <a:t>[4]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84296" y="48093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84296" y="51141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1943164" y="4733750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[5]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1943164" y="5038352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[6]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360488" y="4328091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269244" y="4022933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408097" y="4029485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970213" y="194945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27425" y="19494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377474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Open Addressing table after inserting Tom, Dick, Harry, Sam, and Pete in order.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594455"/>
              </p:ext>
            </p:extLst>
          </p:nvPr>
        </p:nvGraphicFramePr>
        <p:xfrm>
          <a:off x="4800600" y="3999394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%7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86167" y="4023729"/>
            <a:ext cx="1584261" cy="2158226"/>
            <a:chOff x="1943164" y="3260725"/>
            <a:chExt cx="1584261" cy="215822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84425" y="32924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84425" y="35972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84425" y="39020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84425" y="42068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384425" y="45116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1943164" y="3260725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1943164" y="3565327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1943164" y="3869929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1943164" y="4174531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943164" y="4479133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000000"/>
                  </a:solidFill>
                </a:rPr>
                <a:t>[4]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84296" y="48093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84296" y="51141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1943164" y="4733750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[5]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1943164" y="5038352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[6]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360488" y="4328091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269244" y="4022933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408097" y="4340477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970213" y="194945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27425" y="19494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269918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Open Addressing table after inserting Tom, Dick, Harry, Sam, and Pete in order.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89064"/>
              </p:ext>
            </p:extLst>
          </p:nvPr>
        </p:nvGraphicFramePr>
        <p:xfrm>
          <a:off x="4800600" y="3999394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%7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86167" y="4023729"/>
            <a:ext cx="1584261" cy="2158226"/>
            <a:chOff x="1943164" y="3260725"/>
            <a:chExt cx="1584261" cy="215822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84425" y="32924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84425" y="35972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84425" y="39020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84425" y="42068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384425" y="45116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1943164" y="3260725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1943164" y="3565327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1943164" y="3869929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1943164" y="4174531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943164" y="4479133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000000"/>
                  </a:solidFill>
                </a:rPr>
                <a:t>[4]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84296" y="48093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84296" y="51141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1943164" y="4733750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[5]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1943164" y="5038352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[6]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360488" y="4328091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269244" y="4022933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269244" y="4632933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970213" y="194945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27425" y="19494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99703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Open Addressing table after inserting Tom, Dick, Harry, Sam, and Pete in order.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55166"/>
              </p:ext>
            </p:extLst>
          </p:nvPr>
        </p:nvGraphicFramePr>
        <p:xfrm>
          <a:off x="4800600" y="3999394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%7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86167" y="4023729"/>
            <a:ext cx="1584261" cy="2158226"/>
            <a:chOff x="1943164" y="3260725"/>
            <a:chExt cx="1584261" cy="215822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84425" y="32924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84425" y="35972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84425" y="39020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84425" y="42068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384425" y="45116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1943164" y="3260725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1943164" y="3565327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1943164" y="3869929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1943164" y="4174531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943164" y="4479133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000000"/>
                  </a:solidFill>
                </a:rPr>
                <a:t>[4]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84296" y="48093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84296" y="51141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1943164" y="4733750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[5]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1943164" y="5038352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[6]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360488" y="4328091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269244" y="4022933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269244" y="4632933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372067" y="5801116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27425" y="19494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1539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Open Addressing table after inserting Tom, Dick, Harry, Sam, and Pete in order.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2197"/>
              </p:ext>
            </p:extLst>
          </p:nvPr>
        </p:nvGraphicFramePr>
        <p:xfrm>
          <a:off x="4800600" y="3999394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%7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86167" y="4023729"/>
            <a:ext cx="1584261" cy="2158226"/>
            <a:chOff x="1943164" y="3260725"/>
            <a:chExt cx="1584261" cy="215822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84425" y="32924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84425" y="35972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84425" y="39020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84425" y="42068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384425" y="45116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1943164" y="3260725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1943164" y="3565327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1943164" y="3869929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1943164" y="4174531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943164" y="4479133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000000"/>
                  </a:solidFill>
                </a:rPr>
                <a:t>[4]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84296" y="48093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84296" y="51141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1943164" y="4733750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[5]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1943164" y="5038352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[6]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360488" y="4328091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269244" y="4022933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269244" y="4632933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372067" y="5801116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374099" y="4035021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172871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Open Addressing table after inserting Tom, Dick, Harry, Sam, and Pete in order.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09460"/>
              </p:ext>
            </p:extLst>
          </p:nvPr>
        </p:nvGraphicFramePr>
        <p:xfrm>
          <a:off x="4800600" y="3999394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()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%7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86167" y="4023729"/>
            <a:ext cx="1584261" cy="2158226"/>
            <a:chOff x="1943164" y="3260725"/>
            <a:chExt cx="1584261" cy="215822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84425" y="32924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84425" y="35972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84425" y="39020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84425" y="42068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384425" y="4511675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1943164" y="3260725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1943164" y="3565327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1943164" y="3869929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1943164" y="4174531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943164" y="4479133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000000"/>
                  </a:solidFill>
                </a:rPr>
                <a:t>[4]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84296" y="48093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84296" y="5114151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1943164" y="4733750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[5]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1943164" y="5038352"/>
              <a:ext cx="441196" cy="36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00"/>
                  </a:solidFill>
                </a:rPr>
                <a:t>[6]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360488" y="4328091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269244" y="4022933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269244" y="4632933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372067" y="5801116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374099" y="4320097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308089792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13</TotalTime>
  <Words>1009</Words>
  <Application>Microsoft Macintosh PowerPoint</Application>
  <PresentationFormat>On-screen Show (4:3)</PresentationFormat>
  <Paragraphs>381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csdl-2014</vt:lpstr>
      <vt:lpstr>Hash Table Quiz</vt:lpstr>
      <vt:lpstr>Hash Table Quiz</vt:lpstr>
      <vt:lpstr>Hash Table Quiz</vt:lpstr>
      <vt:lpstr>Hash Table Quiz</vt:lpstr>
      <vt:lpstr>Hash Table Quiz</vt:lpstr>
      <vt:lpstr>Hash Table Quiz</vt:lpstr>
      <vt:lpstr>Hash Table Quiz</vt:lpstr>
      <vt:lpstr>Hash Table Quiz</vt:lpstr>
      <vt:lpstr>Hash Table Quiz</vt:lpstr>
      <vt:lpstr>Hash Table Quiz</vt:lpstr>
      <vt:lpstr>Hash Table Quiz</vt:lpstr>
      <vt:lpstr>Hash Table Quiz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Carleton Moore</dc:creator>
  <cp:lastModifiedBy>Carleton Moore</cp:lastModifiedBy>
  <cp:revision>2</cp:revision>
  <dcterms:created xsi:type="dcterms:W3CDTF">2014-11-19T22:55:10Z</dcterms:created>
  <dcterms:modified xsi:type="dcterms:W3CDTF">2014-11-19T23:08:17Z</dcterms:modified>
</cp:coreProperties>
</file>