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br>
              <a:rPr lang="en-US" dirty="0" smtClean="0"/>
            </a:br>
            <a:r>
              <a:rPr lang="en-US" dirty="0" smtClean="0"/>
              <a:t>Ch. 4.1 &amp; 4.2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/>
              <a:t>University of Hawaii, </a:t>
            </a:r>
            <a:r>
              <a:rPr lang="en-US" smtClean="0"/>
              <a:t>Manoa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1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modifiers:  none</a:t>
            </a:r>
          </a:p>
          <a:p>
            <a:endParaRPr lang="en-US" dirty="0"/>
          </a:p>
          <a:p>
            <a:r>
              <a:rPr lang="en-US" dirty="0" smtClean="0"/>
              <a:t>return type: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name: </a:t>
            </a:r>
            <a:r>
              <a:rPr lang="en-US" dirty="0" err="1" smtClean="0"/>
              <a:t>getNextN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parameter list: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3093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getNextN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stuff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8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modifiers:  static</a:t>
            </a:r>
          </a:p>
          <a:p>
            <a:endParaRPr lang="en-US" dirty="0"/>
          </a:p>
          <a:p>
            <a:r>
              <a:rPr lang="en-US" dirty="0" smtClean="0"/>
              <a:t>return type: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name: </a:t>
            </a:r>
            <a:r>
              <a:rPr lang="en-US" dirty="0" err="1" smtClean="0"/>
              <a:t>lessThan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parameter list: </a:t>
            </a:r>
          </a:p>
          <a:p>
            <a:pPr lvl="1"/>
            <a:r>
              <a:rPr lang="en-US" dirty="0" smtClean="0"/>
              <a:t>double x</a:t>
            </a:r>
          </a:p>
          <a:p>
            <a:pPr lvl="1"/>
            <a:r>
              <a:rPr lang="en-US" dirty="0" smtClean="0"/>
              <a:t>double 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6418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lessThan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x, double y)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stuff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2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Usable by all</a:t>
            </a:r>
          </a:p>
          <a:p>
            <a:pPr lvl="1"/>
            <a:endParaRPr lang="en-US" dirty="0"/>
          </a:p>
          <a:p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Usable by “package” classes</a:t>
            </a:r>
          </a:p>
          <a:p>
            <a:pPr lvl="1"/>
            <a:endParaRPr lang="en-US" dirty="0"/>
          </a:p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Usable only by the same class</a:t>
            </a:r>
          </a:p>
          <a:p>
            <a:pPr lvl="1"/>
            <a:endParaRPr lang="en-US" dirty="0"/>
          </a:p>
          <a:p>
            <a:r>
              <a:rPr lang="en-US" dirty="0" smtClean="0"/>
              <a:t>Choose either public or private</a:t>
            </a:r>
            <a:r>
              <a:rPr lang="en-US" baseline="30000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static subroutines</a:t>
            </a:r>
          </a:p>
          <a:p>
            <a:pPr lvl="1"/>
            <a:r>
              <a:rPr lang="en-US" dirty="0" smtClean="0"/>
              <a:t>in the same class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a different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644" y="2066330"/>
            <a:ext cx="461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&lt;subroutine-name&gt;(&lt;parameters&gt;);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3644" y="2955845"/>
            <a:ext cx="641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&lt;class-name&gt;.&lt;subroutine-name&gt;(&lt;parameters&gt;);</a:t>
            </a:r>
          </a:p>
        </p:txBody>
      </p:sp>
    </p:spTree>
    <p:extLst>
      <p:ext uri="{BB962C8B-B14F-4D97-AF65-F5344CB8AC3E}">
        <p14:creationId xmlns:p14="http://schemas.microsoft.com/office/powerpoint/2010/main" val="357039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8218942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GuessingGame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playAgain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playGame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(“Would you like to play again?”);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playAgain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TextIO.getlnBoolean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playAgain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(“Thanks for playing.”);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playGame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plays one game of number guess.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4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subroutines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endParaRPr lang="en-US" dirty="0"/>
          </a:p>
          <a:p>
            <a:r>
              <a:rPr lang="en-US" dirty="0" smtClean="0"/>
              <a:t>Outside subroutines</a:t>
            </a:r>
          </a:p>
          <a:p>
            <a:pPr lvl="1"/>
            <a:r>
              <a:rPr lang="en-US" dirty="0" smtClean="0"/>
              <a:t>Member variables</a:t>
            </a:r>
          </a:p>
          <a:p>
            <a:pPr lvl="2"/>
            <a:r>
              <a:rPr lang="en-US" dirty="0" smtClean="0"/>
              <a:t>static or non-static</a:t>
            </a:r>
          </a:p>
          <a:p>
            <a:pPr lvl="2"/>
            <a:r>
              <a:rPr lang="en-US" dirty="0" smtClean="0"/>
              <a:t>access </a:t>
            </a:r>
            <a:r>
              <a:rPr lang="en-US" dirty="0" err="1"/>
              <a:t>s</a:t>
            </a:r>
            <a:r>
              <a:rPr lang="en-US" dirty="0" err="1" smtClean="0"/>
              <a:t>pecifier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static member variables are shared by all static subroutines</a:t>
            </a:r>
          </a:p>
        </p:txBody>
      </p:sp>
    </p:spTree>
    <p:extLst>
      <p:ext uri="{BB962C8B-B14F-4D97-AF65-F5344CB8AC3E}">
        <p14:creationId xmlns:p14="http://schemas.microsoft.com/office/powerpoint/2010/main" val="70900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GuessingGame2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698660"/>
            <a:ext cx="600259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GuessingGame2 {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gamesPlayed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gamesWon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stuff that calls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playGame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and keeps track of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gamesPlayed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gamesWon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playGame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plays one game of number guess.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9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 to handle complex programs</a:t>
            </a:r>
          </a:p>
          <a:p>
            <a:endParaRPr lang="en-US" dirty="0"/>
          </a:p>
          <a:p>
            <a:r>
              <a:rPr lang="en-US" dirty="0" smtClean="0"/>
              <a:t>Consists of instructions for a task</a:t>
            </a:r>
          </a:p>
          <a:p>
            <a:pPr lvl="1"/>
            <a:r>
              <a:rPr lang="en-US" dirty="0" smtClean="0"/>
              <a:t>Grouped together</a:t>
            </a:r>
          </a:p>
          <a:p>
            <a:pPr lvl="1"/>
            <a:r>
              <a:rPr lang="en-US" dirty="0" smtClean="0"/>
              <a:t>Named</a:t>
            </a:r>
          </a:p>
          <a:p>
            <a:pPr lvl="1"/>
            <a:endParaRPr lang="en-US" dirty="0"/>
          </a:p>
          <a:p>
            <a:r>
              <a:rPr lang="en-US" dirty="0" smtClean="0"/>
              <a:t>Can be called by the program</a:t>
            </a:r>
          </a:p>
          <a:p>
            <a:endParaRPr lang="en-US" dirty="0"/>
          </a:p>
          <a:p>
            <a:r>
              <a:rPr lang="en-US" dirty="0" smtClean="0"/>
              <a:t>Can be called by other subroutines</a:t>
            </a:r>
          </a:p>
          <a:p>
            <a:endParaRPr lang="en-US" dirty="0"/>
          </a:p>
          <a:p>
            <a:r>
              <a:rPr lang="en-US" dirty="0" smtClean="0"/>
              <a:t>Build up the complex solution</a:t>
            </a:r>
          </a:p>
        </p:txBody>
      </p:sp>
    </p:spTree>
    <p:extLst>
      <p:ext uri="{BB962C8B-B14F-4D97-AF65-F5344CB8AC3E}">
        <p14:creationId xmlns:p14="http://schemas.microsoft.com/office/powerpoint/2010/main" val="364895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treat subroutines as black boxes</a:t>
            </a:r>
          </a:p>
          <a:p>
            <a:endParaRPr lang="en-US" dirty="0"/>
          </a:p>
          <a:p>
            <a:r>
              <a:rPr lang="en-US" dirty="0" smtClean="0"/>
              <a:t>We just need to know how to call them</a:t>
            </a:r>
          </a:p>
          <a:p>
            <a:pPr lvl="1"/>
            <a:r>
              <a:rPr lang="en-US" dirty="0" smtClean="0"/>
              <a:t>Interface</a:t>
            </a:r>
          </a:p>
          <a:p>
            <a:pPr lvl="2"/>
            <a:r>
              <a:rPr lang="en-US" dirty="0" smtClean="0"/>
              <a:t>Straight forward</a:t>
            </a:r>
          </a:p>
          <a:p>
            <a:pPr lvl="2"/>
            <a:r>
              <a:rPr lang="en-US" dirty="0" smtClean="0"/>
              <a:t>Well defined</a:t>
            </a:r>
          </a:p>
          <a:p>
            <a:pPr lvl="2"/>
            <a:r>
              <a:rPr lang="en-US" dirty="0" smtClean="0"/>
              <a:t>Easy to understand</a:t>
            </a:r>
          </a:p>
          <a:p>
            <a:pPr lvl="1"/>
            <a:endParaRPr lang="en-US" dirty="0"/>
          </a:p>
          <a:p>
            <a:r>
              <a:rPr lang="en-US" dirty="0" smtClean="0"/>
              <a:t>And what the do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1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Boxes: Looking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care how the subroutine implements the task</a:t>
            </a:r>
          </a:p>
          <a:p>
            <a:endParaRPr lang="en-US" dirty="0"/>
          </a:p>
          <a:p>
            <a:r>
              <a:rPr lang="en-US" dirty="0" smtClean="0"/>
              <a:t>Just how to call the subroutine</a:t>
            </a:r>
          </a:p>
          <a:p>
            <a:endParaRPr lang="en-US" dirty="0"/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Return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4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Boxes: Looking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writing Subroutines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Don’t worry about the outside world</a:t>
            </a:r>
          </a:p>
          <a:p>
            <a:pPr lvl="1"/>
            <a:r>
              <a:rPr lang="en-US" dirty="0" smtClean="0"/>
              <a:t>Don’t care about who will call the subroutine</a:t>
            </a:r>
          </a:p>
          <a:p>
            <a:pPr lvl="1"/>
            <a:r>
              <a:rPr lang="en-US" dirty="0" smtClean="0"/>
              <a:t>Don’t care about complexity of rest of program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Just worry about doing the task at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3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specification</a:t>
            </a:r>
          </a:p>
          <a:p>
            <a:endParaRPr lang="en-US" dirty="0"/>
          </a:p>
          <a:p>
            <a:pPr lvl="1"/>
            <a:r>
              <a:rPr lang="en-US" dirty="0" smtClean="0"/>
              <a:t>What it does – semantics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Interface – </a:t>
            </a:r>
            <a:r>
              <a:rPr lang="en-US" dirty="0" err="1" smtClean="0"/>
              <a:t>syntactics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JavaDoc</a:t>
            </a:r>
            <a:r>
              <a:rPr lang="en-US" dirty="0" smtClean="0"/>
              <a:t> comments</a:t>
            </a:r>
          </a:p>
          <a:p>
            <a:pPr lvl="1"/>
            <a:r>
              <a:rPr lang="en-US" dirty="0" smtClean="0"/>
              <a:t>Description of what it does</a:t>
            </a:r>
          </a:p>
          <a:p>
            <a:pPr lvl="1"/>
            <a:r>
              <a:rPr lang="en-US" dirty="0" smtClean="0"/>
              <a:t>Description of the parameters, if any</a:t>
            </a:r>
          </a:p>
          <a:p>
            <a:pPr lvl="1"/>
            <a:r>
              <a:rPr lang="en-US" dirty="0" smtClean="0"/>
              <a:t>Description of the return value, if any</a:t>
            </a:r>
          </a:p>
          <a:p>
            <a:pPr lvl="1"/>
            <a:r>
              <a:rPr lang="en-US" dirty="0" smtClean="0"/>
              <a:t>Description of any exceptions thrown</a:t>
            </a:r>
          </a:p>
        </p:txBody>
      </p:sp>
    </p:spTree>
    <p:extLst>
      <p:ext uri="{BB962C8B-B14F-4D97-AF65-F5344CB8AC3E}">
        <p14:creationId xmlns:p14="http://schemas.microsoft.com/office/powerpoint/2010/main" val="144700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Java 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Associated with the class</a:t>
            </a:r>
          </a:p>
          <a:p>
            <a:pPr lvl="1"/>
            <a:r>
              <a:rPr lang="en-US" dirty="0" smtClean="0"/>
              <a:t>Must call using class name</a:t>
            </a:r>
          </a:p>
          <a:p>
            <a:pPr lvl="1"/>
            <a:endParaRPr lang="en-US" dirty="0"/>
          </a:p>
          <a:p>
            <a:r>
              <a:rPr lang="en-US" dirty="0" smtClean="0"/>
              <a:t>May have static variables</a:t>
            </a:r>
          </a:p>
          <a:p>
            <a:endParaRPr lang="en-US" dirty="0"/>
          </a:p>
          <a:p>
            <a:r>
              <a:rPr lang="en-US" dirty="0" smtClean="0"/>
              <a:t>Non-static</a:t>
            </a:r>
          </a:p>
          <a:p>
            <a:pPr lvl="1"/>
            <a:r>
              <a:rPr lang="en-US" dirty="0" smtClean="0"/>
              <a:t>Associated with an instance of the class</a:t>
            </a:r>
          </a:p>
        </p:txBody>
      </p:sp>
    </p:spTree>
    <p:extLst>
      <p:ext uri="{BB962C8B-B14F-4D97-AF65-F5344CB8AC3E}">
        <p14:creationId xmlns:p14="http://schemas.microsoft.com/office/powerpoint/2010/main" val="220972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modifiers</a:t>
            </a:r>
          </a:p>
          <a:p>
            <a:pPr lvl="1"/>
            <a:r>
              <a:rPr lang="en-US" dirty="0" smtClean="0"/>
              <a:t>“static” and “public”</a:t>
            </a:r>
          </a:p>
          <a:p>
            <a:r>
              <a:rPr lang="en-US" dirty="0" smtClean="0"/>
              <a:t>return-type</a:t>
            </a:r>
          </a:p>
          <a:p>
            <a:pPr lvl="1"/>
            <a:r>
              <a:rPr lang="en-US" dirty="0" smtClean="0"/>
              <a:t>The type of the returned value or </a:t>
            </a:r>
            <a:r>
              <a:rPr lang="en-US" i="1" dirty="0" smtClean="0"/>
              <a:t>void</a:t>
            </a:r>
            <a:endParaRPr lang="en-US" dirty="0" smtClean="0"/>
          </a:p>
          <a:p>
            <a:r>
              <a:rPr lang="en-US" dirty="0" smtClean="0"/>
              <a:t>parameter-list</a:t>
            </a:r>
          </a:p>
          <a:p>
            <a:pPr lvl="1"/>
            <a:r>
              <a:rPr lang="en-US" dirty="0" smtClean="0"/>
              <a:t>Information passed into the subroutine</a:t>
            </a:r>
          </a:p>
          <a:p>
            <a:pPr lvl="1"/>
            <a:r>
              <a:rPr lang="en-US" dirty="0" smtClean="0"/>
              <a:t>&lt;type&gt; &lt;parameter-name&gt; pairs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780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2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modifiers:  </a:t>
            </a:r>
            <a:r>
              <a:rPr lang="en-US" dirty="0" smtClean="0"/>
              <a:t>public </a:t>
            </a:r>
            <a:r>
              <a:rPr lang="en-US" dirty="0" smtClean="0"/>
              <a:t>static</a:t>
            </a:r>
          </a:p>
          <a:p>
            <a:endParaRPr lang="en-US" dirty="0"/>
          </a:p>
          <a:p>
            <a:r>
              <a:rPr lang="en-US" dirty="0" smtClean="0"/>
              <a:t>return type: void</a:t>
            </a:r>
          </a:p>
          <a:p>
            <a:endParaRPr lang="en-US" dirty="0" smtClean="0"/>
          </a:p>
          <a:p>
            <a:r>
              <a:rPr lang="en-US" dirty="0" smtClean="0"/>
              <a:t>name: </a:t>
            </a:r>
            <a:r>
              <a:rPr lang="en-US" dirty="0" err="1" smtClean="0"/>
              <a:t>playGame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parameter list: </a:t>
            </a:r>
          </a:p>
          <a:p>
            <a:pPr lvl="1"/>
            <a:r>
              <a:rPr lang="en-US" dirty="0" smtClean="0"/>
              <a:t>empty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447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playGame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stuff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40421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56</TotalTime>
  <Words>616</Words>
  <Application>Microsoft Macintosh PowerPoint</Application>
  <PresentationFormat>On-screen Show (4:3)</PresentationFormat>
  <Paragraphs>195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csdl-2014</vt:lpstr>
      <vt:lpstr>Subroutines Ch. 4.1 &amp; 4.2</vt:lpstr>
      <vt:lpstr>Subroutines</vt:lpstr>
      <vt:lpstr>Black Boxes</vt:lpstr>
      <vt:lpstr>Black Boxes: Looking In</vt:lpstr>
      <vt:lpstr>Black Boxes: Looking out</vt:lpstr>
      <vt:lpstr>Specification</vt:lpstr>
      <vt:lpstr>Two Types of Java Subroutines</vt:lpstr>
      <vt:lpstr>Subroutine Definitions</vt:lpstr>
      <vt:lpstr>Examples</vt:lpstr>
      <vt:lpstr>Examples</vt:lpstr>
      <vt:lpstr>Examples</vt:lpstr>
      <vt:lpstr>Access Specifiers</vt:lpstr>
      <vt:lpstr>Calling Subroutines</vt:lpstr>
      <vt:lpstr>Example</vt:lpstr>
      <vt:lpstr>Member Variables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Subroutines Ch. 4.1 &amp; 4.2</dc:title>
  <dc:creator>Carleton Moore</dc:creator>
  <cp:lastModifiedBy>Carleton Moore</cp:lastModifiedBy>
  <cp:revision>8</cp:revision>
  <dcterms:created xsi:type="dcterms:W3CDTF">2016-02-08T22:08:06Z</dcterms:created>
  <dcterms:modified xsi:type="dcterms:W3CDTF">2016-02-09T19:41:22Z</dcterms:modified>
</cp:coreProperties>
</file>