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br>
              <a:rPr lang="en-US" dirty="0" smtClean="0"/>
            </a:br>
            <a:r>
              <a:rPr lang="en-US" dirty="0" smtClean="0"/>
              <a:t>Ch. 5.3 &amp; 5.4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Using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class in another class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596354"/>
            <a:ext cx="766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3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Using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class in another class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596354"/>
            <a:ext cx="7803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)(width*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)(height*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)(100*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1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Using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class in another class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596354"/>
            <a:ext cx="78033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)(width*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)(height*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)(100*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].radius++;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].draw(g);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7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Analysis &amp;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develop reusable classes</a:t>
            </a:r>
          </a:p>
          <a:p>
            <a:endParaRPr lang="en-US" dirty="0"/>
          </a:p>
          <a:p>
            <a:r>
              <a:rPr lang="en-US" dirty="0" smtClean="0"/>
              <a:t>Can build class hierarchies and packages</a:t>
            </a:r>
          </a:p>
          <a:p>
            <a:endParaRPr lang="en-US" dirty="0"/>
          </a:p>
          <a:p>
            <a:r>
              <a:rPr lang="en-US" dirty="0" smtClean="0"/>
              <a:t>You can always subclass an existing class</a:t>
            </a:r>
          </a:p>
          <a:p>
            <a:endParaRPr lang="en-US" dirty="0"/>
          </a:p>
          <a:p>
            <a:r>
              <a:rPr lang="en-US" dirty="0" smtClean="0"/>
              <a:t>Programming Algorithm can be applied to OOAD</a:t>
            </a:r>
          </a:p>
          <a:p>
            <a:pPr lvl="1"/>
            <a:r>
              <a:rPr lang="en-US" dirty="0" smtClean="0"/>
              <a:t>Analyze the problem</a:t>
            </a:r>
          </a:p>
          <a:p>
            <a:pPr lvl="1"/>
            <a:r>
              <a:rPr lang="en-US" dirty="0" smtClean="0"/>
              <a:t>Design your classes that solve the problem</a:t>
            </a:r>
          </a:p>
          <a:p>
            <a:pPr lvl="1"/>
            <a:r>
              <a:rPr lang="en-US" dirty="0" smtClean="0"/>
              <a:t>Refine the design</a:t>
            </a:r>
          </a:p>
          <a:p>
            <a:pPr lvl="1"/>
            <a:r>
              <a:rPr lang="en-US" dirty="0" smtClean="0"/>
              <a:t>Code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your problem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Nouns in the description are candidates for classes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Verbs in the description are candidates for methods on the noun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leads to the design of our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8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card game, each player gets a hand of cards. The deck is shuffled and cards are dealt one at a time from the deck and added to the player’s hands. In some games, cards can be removed from a hand and new cards can be added.</a:t>
            </a:r>
          </a:p>
          <a:p>
            <a:endParaRPr lang="en-US" dirty="0"/>
          </a:p>
          <a:p>
            <a:pPr lvl="1"/>
            <a:r>
              <a:rPr lang="en-US" dirty="0" smtClean="0"/>
              <a:t>Nouns: game, player, hand, card, deck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Verbs: shuffled, dealt, added,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deck</a:t>
            </a:r>
          </a:p>
          <a:p>
            <a:pPr lvl="1"/>
            <a:r>
              <a:rPr lang="en-US" i="1" dirty="0" smtClean="0"/>
              <a:t>shuffle</a:t>
            </a:r>
          </a:p>
          <a:p>
            <a:pPr lvl="1"/>
            <a:r>
              <a:rPr lang="en-US" i="1" dirty="0" smtClean="0"/>
              <a:t>deal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611882"/>
            <a:ext cx="6972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Deck()  // Constructor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shuffle() // shuffle the deck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Card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deal a card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cardsLeft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how many cards are left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3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hand</a:t>
            </a:r>
          </a:p>
          <a:p>
            <a:pPr lvl="1"/>
            <a:r>
              <a:rPr lang="en-US" dirty="0" smtClean="0"/>
              <a:t>remove card</a:t>
            </a:r>
          </a:p>
          <a:p>
            <a:pPr lvl="1"/>
            <a:r>
              <a:rPr lang="en-US" dirty="0" smtClean="0"/>
              <a:t>add card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611882"/>
            <a:ext cx="79418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Hand()  // Constructor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clear() // remove all cards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(Card c) // add a card to the hand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(Card c) // remove c from the hand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remove card at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how many cards in hand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Card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get the card at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9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the text for a good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0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helpful Java </a:t>
            </a:r>
            <a:r>
              <a:rPr lang="en-US" dirty="0" smtClean="0"/>
              <a:t>built-in classes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307" y="2527487"/>
            <a:ext cx="655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append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 of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3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helpful built-in classes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307" y="2527487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builder.toString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returns the built up string</a:t>
            </a:r>
          </a:p>
        </p:txBody>
      </p:sp>
    </p:spTree>
    <p:extLst>
      <p:ext uri="{BB962C8B-B14F-4D97-AF65-F5344CB8AC3E}">
        <p14:creationId xmlns:p14="http://schemas.microsoft.com/office/powerpoint/2010/main" val="344856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helpful built-in classes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java.util.Date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307" y="2527487"/>
            <a:ext cx="7110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builder.toString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returns the built up 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6307" y="4672187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Date());</a:t>
            </a:r>
          </a:p>
        </p:txBody>
      </p:sp>
    </p:spTree>
    <p:extLst>
      <p:ext uri="{BB962C8B-B14F-4D97-AF65-F5344CB8AC3E}">
        <p14:creationId xmlns:p14="http://schemas.microsoft.com/office/powerpoint/2010/main" val="351417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helpful built-in classes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java.util.Date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java.util.Random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307" y="2527487"/>
            <a:ext cx="7110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builder.toString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returns the built up 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6307" y="4672187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Date());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307" y="5488688"/>
            <a:ext cx="489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randGen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die1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randGen.nextInt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 + 1;</a:t>
            </a:r>
          </a:p>
        </p:txBody>
      </p:sp>
    </p:spTree>
    <p:extLst>
      <p:ext uri="{BB962C8B-B14F-4D97-AF65-F5344CB8AC3E}">
        <p14:creationId xmlns:p14="http://schemas.microsoft.com/office/powerpoint/2010/main" val="146192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All* Java classes are subclasses of Object</a:t>
            </a:r>
          </a:p>
          <a:p>
            <a:endParaRPr lang="en-US" dirty="0"/>
          </a:p>
          <a:p>
            <a:r>
              <a:rPr lang="en-US" dirty="0" smtClean="0"/>
              <a:t>Object defines several </a:t>
            </a:r>
            <a:r>
              <a:rPr lang="en-US" i="1" dirty="0" smtClean="0"/>
              <a:t>instance methods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R</a:t>
            </a:r>
            <a:r>
              <a:rPr lang="en-US" dirty="0" smtClean="0"/>
              <a:t>eturns the name of the class and </a:t>
            </a:r>
            <a:r>
              <a:rPr lang="en-US" dirty="0" err="1" smtClean="0"/>
              <a:t>hashcode</a:t>
            </a:r>
            <a:endParaRPr lang="en-US" dirty="0" smtClean="0"/>
          </a:p>
          <a:p>
            <a:pPr lvl="2"/>
            <a:r>
              <a:rPr lang="en-US" dirty="0" smtClean="0"/>
              <a:t>Override </a:t>
            </a:r>
            <a:r>
              <a:rPr lang="en-US" dirty="0" err="1" smtClean="0"/>
              <a:t>toString</a:t>
            </a:r>
            <a:r>
              <a:rPr lang="en-US" dirty="0" smtClean="0"/>
              <a:t>() in all your classes</a:t>
            </a:r>
          </a:p>
          <a:p>
            <a:pPr lvl="1"/>
            <a:r>
              <a:rPr lang="en-US" dirty="0" smtClean="0"/>
              <a:t>equals(Object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</a:t>
            </a:r>
            <a:r>
              <a:rPr lang="en-US" dirty="0" smtClean="0"/>
              <a:t>ompares this to </a:t>
            </a:r>
            <a:r>
              <a:rPr lang="en-US" dirty="0" err="1" smtClean="0"/>
              <a:t>obj</a:t>
            </a:r>
            <a:endParaRPr lang="en-US" dirty="0" smtClean="0"/>
          </a:p>
          <a:p>
            <a:pPr lvl="2"/>
            <a:r>
              <a:rPr lang="en-US" dirty="0" smtClean="0"/>
              <a:t>Override equals() to compare </a:t>
            </a:r>
            <a:r>
              <a:rPr lang="en-US" i="1" dirty="0" smtClean="0"/>
              <a:t>instance variables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307" y="3472146"/>
            <a:ext cx="364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8707" y="5197414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636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PairOfDice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 outputs the current roll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1869" y="2132988"/>
            <a:ext cx="50329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die2;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(die1 == die2)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“double ” + die1;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die1 + “ and “ + die2;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9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PairOfDice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equals checks</a:t>
            </a:r>
            <a:br>
              <a:rPr lang="en-US" dirty="0" smtClean="0"/>
            </a:br>
            <a:r>
              <a:rPr lang="en-US" dirty="0" smtClean="0"/>
              <a:t>type then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1526" y="1300458"/>
            <a:ext cx="5109893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die1;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die2;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(this ==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true;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false;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obj.getClass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false;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 =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(die1 != other.die1)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false;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(die2 != other.die2)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false;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66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Using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6744" y="1596354"/>
            <a:ext cx="80804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radius;  // The radius of the circle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y;    // The position of the circle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Color color; // The color of the circle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CircleInfo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radius = rad;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 =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)(255*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green =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)(255*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blue =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)(255*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= new Color(red, green, blue, 100);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draw( Graphics g) { . . .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1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231</TotalTime>
  <Words>1047</Words>
  <Application>Microsoft Macintosh PowerPoint</Application>
  <PresentationFormat>On-screen Show (4:3)</PresentationFormat>
  <Paragraphs>220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csdl-2014</vt:lpstr>
      <vt:lpstr>Objects and Classes Ch. 5.3 &amp; 5.4</vt:lpstr>
      <vt:lpstr>Programming with Objects</vt:lpstr>
      <vt:lpstr>Programming with Objects</vt:lpstr>
      <vt:lpstr>Programming with Objects</vt:lpstr>
      <vt:lpstr>Programming with Objects</vt:lpstr>
      <vt:lpstr>Class Object</vt:lpstr>
      <vt:lpstr>toString Example</vt:lpstr>
      <vt:lpstr>equals Example</vt:lpstr>
      <vt:lpstr>Writing and Using a Class</vt:lpstr>
      <vt:lpstr>Writing and Using a Class</vt:lpstr>
      <vt:lpstr>Writing and Using a Class</vt:lpstr>
      <vt:lpstr>Writing and Using a Class</vt:lpstr>
      <vt:lpstr>Object-oriented Analysis &amp; Design</vt:lpstr>
      <vt:lpstr>Designing Classes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 Ch. 5.3 &amp; 5.4</dc:title>
  <dc:creator>Carleton Moore</dc:creator>
  <cp:lastModifiedBy>Carleton Moore</cp:lastModifiedBy>
  <cp:revision>13</cp:revision>
  <dcterms:created xsi:type="dcterms:W3CDTF">2016-03-03T19:57:24Z</dcterms:created>
  <dcterms:modified xsi:type="dcterms:W3CDTF">2016-03-04T22:36:27Z</dcterms:modified>
</cp:coreProperties>
</file>