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br>
              <a:rPr lang="en-US" dirty="0" smtClean="0"/>
            </a:br>
            <a:r>
              <a:rPr lang="en-US" dirty="0" smtClean="0"/>
              <a:t>Ch. </a:t>
            </a:r>
            <a:r>
              <a:rPr lang="en-US" smtClean="0"/>
              <a:t>6.3 &amp; 6.4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7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central to GUI programs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the event loop</a:t>
            </a:r>
          </a:p>
          <a:p>
            <a:endParaRPr lang="en-US" dirty="0"/>
          </a:p>
          <a:p>
            <a:r>
              <a:rPr lang="en-US" dirty="0" smtClean="0"/>
              <a:t>The subroutine that handles the event is called a listener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735599"/>
            <a:ext cx="586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 program is still running: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Wait for the next event to occur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Call a subroutine to handle the event</a:t>
            </a:r>
          </a:p>
        </p:txBody>
      </p:sp>
    </p:spTree>
    <p:extLst>
      <p:ext uri="{BB962C8B-B14F-4D97-AF65-F5344CB8AC3E}">
        <p14:creationId xmlns:p14="http://schemas.microsoft.com/office/powerpoint/2010/main" val="251552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the class </a:t>
            </a:r>
            <a:r>
              <a:rPr lang="en-US" dirty="0" err="1" smtClean="0"/>
              <a:t>MouseEvent</a:t>
            </a:r>
            <a:endParaRPr lang="en-US" dirty="0" smtClean="0"/>
          </a:p>
          <a:p>
            <a:pPr lvl="1"/>
            <a:r>
              <a:rPr lang="en-US" dirty="0" smtClean="0"/>
              <a:t>Generated when a mouse action occurs</a:t>
            </a:r>
          </a:p>
          <a:p>
            <a:pPr lvl="1"/>
            <a:r>
              <a:rPr lang="en-US" dirty="0" err="1" smtClean="0"/>
              <a:t>java.awt.event.MouseEvent</a:t>
            </a:r>
            <a:endParaRPr lang="en-US" dirty="0"/>
          </a:p>
          <a:p>
            <a:r>
              <a:rPr lang="en-US" dirty="0" err="1" smtClean="0"/>
              <a:t>MouseListener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err="1" smtClean="0"/>
              <a:t>java.awt.event.MouseListener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Register a </a:t>
            </a:r>
            <a:r>
              <a:rPr lang="en-US" dirty="0" err="1" smtClean="0"/>
              <a:t>MouseListener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3471266"/>
            <a:ext cx="5032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mouseExited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mouseReleased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6064881"/>
            <a:ext cx="47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comp.addMouseListener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006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MouseListener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71173"/>
            <a:ext cx="7664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RepaintOnClick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Component source = (Component)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e.getSource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source.repaint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mouseEntered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mouseExited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mouseReleased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MouseEvent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 location of the event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Modifier keys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Mouse button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62226"/>
            <a:ext cx="17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3084626"/>
            <a:ext cx="79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evt.isShiftDown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evt.isControlDown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evt.isAltDown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evt.isMetaDown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744" y="4509848"/>
            <a:ext cx="8357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evt.getButton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MouseEvent.BUTTON1, MouseEvent.BUTTON2, MouseEvent.BUTTON3,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MouseEvent.NOBUTTON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MouseMotionListeners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methods about moving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remember where the motion started</a:t>
            </a:r>
          </a:p>
          <a:p>
            <a:pPr lvl="1"/>
            <a:r>
              <a:rPr lang="en-US" dirty="0" err="1" smtClean="0"/>
              <a:t>mousePressed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Done at the 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79169"/>
            <a:ext cx="5448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mouseDragged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mouseMoved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98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practice</a:t>
            </a:r>
          </a:p>
          <a:p>
            <a:endParaRPr lang="en-US" dirty="0"/>
          </a:p>
          <a:p>
            <a:r>
              <a:rPr lang="en-US" dirty="0" err="1" smtClean="0"/>
              <a:t>MouseAdapter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write what you need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709272"/>
            <a:ext cx="849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MouseWheelListener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512672"/>
            <a:ext cx="711076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component.addMouseListener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Component source = (Component)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evt.getSource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source.repaint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414675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javax.swing.Timer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 err="1" smtClean="0"/>
              <a:t>ActionEvents</a:t>
            </a:r>
            <a:endParaRPr lang="en-US" dirty="0" smtClean="0"/>
          </a:p>
          <a:p>
            <a:pPr lvl="1"/>
            <a:r>
              <a:rPr lang="en-US" dirty="0" smtClean="0"/>
              <a:t>Fixed delay between events</a:t>
            </a:r>
          </a:p>
          <a:p>
            <a:r>
              <a:rPr lang="en-US" dirty="0" err="1" smtClean="0"/>
              <a:t>ActionListener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timers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3005605"/>
            <a:ext cx="5725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413894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 = new Timer(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millisDelay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listener 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timer.start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975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KeyEvent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KeyListener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the focus</a:t>
            </a:r>
          </a:p>
          <a:p>
            <a:r>
              <a:rPr lang="en-US" dirty="0" err="1" smtClean="0"/>
              <a:t>FocusListener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610497"/>
            <a:ext cx="4755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keyReleased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keyTyped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5048897"/>
            <a:ext cx="503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FocusListener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focusGained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focusLost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FocusEvent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evt</a:t>
            </a:r>
            <a:r>
              <a:rPr lang="en-US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0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87</TotalTime>
  <Words>469</Words>
  <Application>Microsoft Macintosh PowerPoint</Application>
  <PresentationFormat>On-screen Show (4:3)</PresentationFormat>
  <Paragraphs>147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csdl-2014</vt:lpstr>
      <vt:lpstr>GUI Programming Ch. 6.3 &amp; 6.4</vt:lpstr>
      <vt:lpstr>GUI Events</vt:lpstr>
      <vt:lpstr>Mouse Events</vt:lpstr>
      <vt:lpstr>Implementing MouseListener</vt:lpstr>
      <vt:lpstr>MouseEvent Data</vt:lpstr>
      <vt:lpstr>MouseMotionListeners</vt:lpstr>
      <vt:lpstr>Anonymous Event Handlers</vt:lpstr>
      <vt:lpstr>Timers and Animation</vt:lpstr>
      <vt:lpstr>Keyboard Events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Programming Ch. 6.1 &amp; 6.2</dc:title>
  <dc:creator>Carleton Moore</dc:creator>
  <cp:lastModifiedBy>Carleton Moore</cp:lastModifiedBy>
  <cp:revision>9</cp:revision>
  <dcterms:created xsi:type="dcterms:W3CDTF">2016-03-11T21:04:51Z</dcterms:created>
  <dcterms:modified xsi:type="dcterms:W3CDTF">2016-03-24T15:47:28Z</dcterms:modified>
</cp:coreProperties>
</file>