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and </a:t>
            </a:r>
            <a:r>
              <a:rPr lang="en-US" dirty="0" err="1" smtClean="0"/>
              <a:t>ArrayLists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Ch. </a:t>
            </a:r>
            <a:r>
              <a:rPr lang="en-US" smtClean="0"/>
              <a:t>7.5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2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cell [r][c] is on the edge of the grid?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Text has a nice way of simplifying the code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3295" y="1673900"/>
            <a:ext cx="72492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(r-1 &gt;= 0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c-1 &gt; 0 &amp;&amp;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alive[r-1][c-1])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N++;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(r-1 &gt;= 0 &amp;&amp; alive[r-1][c])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N++;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(r-1 &gt;=0 &amp;&amp; c+1 &lt;= GRID_SIZE &amp;&amp; alive[r-1][c+1])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N++;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43049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with two pairs of []</a:t>
            </a:r>
          </a:p>
          <a:p>
            <a:endParaRPr lang="en-US" dirty="0"/>
          </a:p>
          <a:p>
            <a:r>
              <a:rPr lang="en-US" dirty="0" smtClean="0"/>
              <a:t>First pair is rows</a:t>
            </a:r>
          </a:p>
          <a:p>
            <a:r>
              <a:rPr lang="en-US" dirty="0" smtClean="0"/>
              <a:t>Second pair is columns</a:t>
            </a:r>
          </a:p>
          <a:p>
            <a:endParaRPr lang="en-US" dirty="0"/>
          </a:p>
          <a:p>
            <a:r>
              <a:rPr lang="en-US" dirty="0" smtClean="0"/>
              <a:t>Can be initialized with array literals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3, 4, 5, </a:t>
            </a:r>
            <a:r>
              <a:rPr lang="is-IS" dirty="0" smtClean="0"/>
              <a:t>… dimensional arrays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589627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A;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529" y="3065337"/>
            <a:ext cx="572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[3][4];  // 3 rows, 4 columns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529" y="4060813"/>
            <a:ext cx="4617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[][]A = { { 1,  0, 12, -1},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{ 7, -3,  2,  5},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{-5, -2,  2, -9}};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4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think of it as a matrix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holds a reference to an Array of references to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008063"/>
            <a:ext cx="4617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[][]A = { { 1,  0, 12, -1},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{ 7, -3,  2,  5},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{-5, -2,  2, -9}};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000578" y="2248516"/>
            <a:ext cx="2246312" cy="1182700"/>
            <a:chOff x="720749" y="2472626"/>
            <a:chExt cx="2246312" cy="1182700"/>
          </a:xfrm>
        </p:grpSpPr>
        <p:sp>
          <p:nvSpPr>
            <p:cNvPr id="5" name="TextBox 4"/>
            <p:cNvSpPr txBox="1"/>
            <p:nvPr/>
          </p:nvSpPr>
          <p:spPr>
            <a:xfrm>
              <a:off x="720749" y="2472626"/>
              <a:ext cx="41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A:</a:t>
              </a:r>
              <a:endParaRPr lang="en-US" dirty="0" smtClean="0">
                <a:solidFill>
                  <a:schemeClr val="bg2"/>
                </a:solidFill>
                <a:latin typeface="+mn-lt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131321" y="2547330"/>
              <a:ext cx="1835740" cy="1107996"/>
              <a:chOff x="1643625" y="2472626"/>
              <a:chExt cx="1835740" cy="1107996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1643625" y="2472626"/>
                <a:ext cx="458935" cy="36933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2102560" y="2472626"/>
                <a:ext cx="458935" cy="36933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2561495" y="2472626"/>
                <a:ext cx="458935" cy="36933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020430" y="2472626"/>
                <a:ext cx="458935" cy="36933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-1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1643625" y="2841958"/>
                <a:ext cx="458935" cy="36933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102560" y="2841958"/>
                <a:ext cx="458935" cy="36933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-3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2561495" y="2841958"/>
                <a:ext cx="458935" cy="36933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3020430" y="2841958"/>
                <a:ext cx="458935" cy="36933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643625" y="3211290"/>
                <a:ext cx="458935" cy="36933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-5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102560" y="3211290"/>
                <a:ext cx="458935" cy="36933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-2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2561495" y="3211290"/>
                <a:ext cx="458935" cy="36933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3020430" y="3211290"/>
                <a:ext cx="458935" cy="36933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-9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1577559" y="5292988"/>
            <a:ext cx="41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A: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961121" y="5292988"/>
            <a:ext cx="813831" cy="36933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340903" y="4947055"/>
            <a:ext cx="813831" cy="1477328"/>
            <a:chOff x="3340903" y="4947055"/>
            <a:chExt cx="813831" cy="147732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3340903" y="4947055"/>
              <a:ext cx="813831" cy="3693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rPr>
                <a:t>(3)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340903" y="5316387"/>
              <a:ext cx="813831" cy="3693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340903" y="5685719"/>
              <a:ext cx="813831" cy="3693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340903" y="6055051"/>
              <a:ext cx="813831" cy="3693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157501" y="4799741"/>
            <a:ext cx="1835740" cy="369332"/>
            <a:chOff x="5157501" y="4799741"/>
            <a:chExt cx="1835740" cy="369332"/>
          </a:xfrm>
        </p:grpSpPr>
        <p:sp>
          <p:nvSpPr>
            <p:cNvPr id="31" name="Rectangle 30"/>
            <p:cNvSpPr/>
            <p:nvPr/>
          </p:nvSpPr>
          <p:spPr bwMode="auto">
            <a:xfrm>
              <a:off x="5157501" y="4799741"/>
              <a:ext cx="458935" cy="3693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rPr>
                <a:t>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616436" y="4799741"/>
              <a:ext cx="458935" cy="3693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rPr>
                <a:t>0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6075371" y="4799741"/>
              <a:ext cx="458935" cy="3693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534306" y="4799741"/>
              <a:ext cx="458935" cy="3693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rPr>
                <a:t>-1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416164" y="5477654"/>
            <a:ext cx="1835740" cy="369332"/>
            <a:chOff x="5157501" y="5169073"/>
            <a:chExt cx="1835740" cy="369332"/>
          </a:xfrm>
        </p:grpSpPr>
        <p:sp>
          <p:nvSpPr>
            <p:cNvPr id="35" name="Rectangle 34"/>
            <p:cNvSpPr/>
            <p:nvPr/>
          </p:nvSpPr>
          <p:spPr bwMode="auto">
            <a:xfrm>
              <a:off x="5157501" y="5169073"/>
              <a:ext cx="458935" cy="3693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616436" y="5169073"/>
              <a:ext cx="458935" cy="3693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rPr>
                <a:t>-3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6075371" y="5169073"/>
              <a:ext cx="458935" cy="3693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rPr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534306" y="5169073"/>
              <a:ext cx="458935" cy="3693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rPr>
                <a:t>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16436" y="6055051"/>
            <a:ext cx="1835740" cy="369332"/>
            <a:chOff x="5157501" y="5538405"/>
            <a:chExt cx="1835740" cy="369332"/>
          </a:xfrm>
        </p:grpSpPr>
        <p:sp>
          <p:nvSpPr>
            <p:cNvPr id="39" name="Rectangle 38"/>
            <p:cNvSpPr/>
            <p:nvPr/>
          </p:nvSpPr>
          <p:spPr bwMode="auto">
            <a:xfrm>
              <a:off x="5157501" y="5538405"/>
              <a:ext cx="458935" cy="3693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rPr>
                <a:t>-5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616436" y="5538405"/>
              <a:ext cx="458935" cy="3693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rPr>
                <a:t>-2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075371" y="5538405"/>
              <a:ext cx="458935" cy="3693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rPr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534306" y="5538405"/>
              <a:ext cx="458935" cy="3693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rPr>
                <a:t>-9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4698566" y="4799741"/>
            <a:ext cx="458935" cy="36933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  <a:latin typeface="Comic Sans MS" charset="0"/>
              </a:rPr>
              <a:t>(4)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952215" y="5477654"/>
            <a:ext cx="458935" cy="36933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  <a:latin typeface="Comic Sans MS" charset="0"/>
              </a:rPr>
              <a:t>(4)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157501" y="6055051"/>
            <a:ext cx="458935" cy="36933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  <a:latin typeface="Comic Sans MS" charset="0"/>
              </a:rPr>
              <a:t>(4)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charset="0"/>
            </a:endParaRPr>
          </a:p>
        </p:txBody>
      </p:sp>
      <p:cxnSp>
        <p:nvCxnSpPr>
          <p:cNvPr id="50" name="Curved Connector 49"/>
          <p:cNvCxnSpPr>
            <a:endCxn id="22" idx="1"/>
          </p:cNvCxnSpPr>
          <p:nvPr/>
        </p:nvCxnSpPr>
        <p:spPr bwMode="auto">
          <a:xfrm flipV="1">
            <a:off x="2433419" y="5131721"/>
            <a:ext cx="907484" cy="345933"/>
          </a:xfrm>
          <a:prstGeom prst="curvedConnector3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Curved Connector 51"/>
          <p:cNvCxnSpPr>
            <a:endCxn id="46" idx="1"/>
          </p:cNvCxnSpPr>
          <p:nvPr/>
        </p:nvCxnSpPr>
        <p:spPr bwMode="auto">
          <a:xfrm flipV="1">
            <a:off x="3778204" y="4984407"/>
            <a:ext cx="920362" cy="493247"/>
          </a:xfrm>
          <a:prstGeom prst="curvedConnector3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Curved Connector 54"/>
          <p:cNvCxnSpPr>
            <a:endCxn id="47" idx="1"/>
          </p:cNvCxnSpPr>
          <p:nvPr/>
        </p:nvCxnSpPr>
        <p:spPr bwMode="auto">
          <a:xfrm flipV="1">
            <a:off x="3778204" y="5662320"/>
            <a:ext cx="1174011" cy="184666"/>
          </a:xfrm>
          <a:prstGeom prst="curvedConnector3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Curved Connector 56"/>
          <p:cNvCxnSpPr>
            <a:endCxn id="48" idx="1"/>
          </p:cNvCxnSpPr>
          <p:nvPr/>
        </p:nvCxnSpPr>
        <p:spPr bwMode="auto">
          <a:xfrm>
            <a:off x="3778204" y="6239717"/>
            <a:ext cx="1379297" cy="12700"/>
          </a:xfrm>
          <a:prstGeom prst="curvedConnector3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9175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useful to think of 2D arrays as arrays of arrays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refer to </a:t>
            </a:r>
            <a:r>
              <a:rPr lang="en-US" dirty="0" err="1" smtClean="0"/>
              <a:t>A.length</a:t>
            </a:r>
            <a:r>
              <a:rPr lang="en-US" dirty="0" smtClean="0"/>
              <a:t> or A[0], A[1], A[2]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a “triangular matrix”</a:t>
            </a:r>
          </a:p>
          <a:p>
            <a:endParaRPr lang="en-US" dirty="0"/>
          </a:p>
          <a:p>
            <a:r>
              <a:rPr lang="en-US" dirty="0" smtClean="0"/>
              <a:t>Useful in storing Symmetric Matrices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2075248"/>
            <a:ext cx="2539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[][]A;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[3][];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529" y="3529614"/>
            <a:ext cx="2678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0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wo-dimensional cellular automaton</a:t>
            </a:r>
          </a:p>
          <a:p>
            <a:pPr lvl="1"/>
            <a:r>
              <a:rPr lang="en-US" dirty="0" smtClean="0"/>
              <a:t>Grid whose content change due to rules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If a cell is alive the cell will be alive in the next step if it has 2 or 3 living neighbors else it dies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If a cell is dead and has 3 living neighbors then it is alive in the next step </a:t>
            </a:r>
          </a:p>
          <a:p>
            <a:pPr lvl="2"/>
            <a:endParaRPr lang="en-US" dirty="0"/>
          </a:p>
          <a:p>
            <a:r>
              <a:rPr lang="en-US" dirty="0" smtClean="0"/>
              <a:t>Produces very interesting patterns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5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6-04-14 at 10.12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828800"/>
            <a:ext cx="70993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2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cells as two-dimensional array of </a:t>
            </a:r>
            <a:r>
              <a:rPr lang="en-US" dirty="0" err="1" smtClean="0"/>
              <a:t>boolean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Initialize the grid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529" y="2075248"/>
            <a:ext cx="267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[][]alive;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529" y="2931990"/>
            <a:ext cx="84959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alive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[GRID_SIZE][GRID_SIZE];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 = 0; r &lt; GRID_SIZE; r++)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0; c &lt; GRID_SIZE;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alive[r][c] =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 0.25); // 25%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probablitiy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03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the new state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585" y="1705916"/>
            <a:ext cx="62796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newboard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 a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array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row r: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each column c: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Let N be the number of alive neighbors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((N is 3) or (N is 2 and alive[r][c])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newboard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[r][c] = true;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newboard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[r][c] = false;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alive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newboard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Counting alive neighbors of cell [r][c]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Look at row above and below, column to left and right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585" y="5462409"/>
            <a:ext cx="6695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alive[r-1][c-1], alive[r-1][c], alive[r-1][c+1]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alive[r][c-1],                  alive[r][c+1]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alive[r+1][c-1], alive[r+1][c], alive[r+1][c+1]</a:t>
            </a:r>
          </a:p>
        </p:txBody>
      </p:sp>
      <p:pic>
        <p:nvPicPr>
          <p:cNvPr id="5" name="Picture 4" descr="Screen Shot 2016-04-14 at 10.23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1687404"/>
            <a:ext cx="38227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1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84</TotalTime>
  <Words>822</Words>
  <Application>Microsoft Macintosh PowerPoint</Application>
  <PresentationFormat>On-screen Show (4:3)</PresentationFormat>
  <Paragraphs>147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csdl-2014</vt:lpstr>
      <vt:lpstr>Arrays and ArrayLists Ch. 7.5</vt:lpstr>
      <vt:lpstr>2 Dimensional Arrays</vt:lpstr>
      <vt:lpstr>2D Arrays</vt:lpstr>
      <vt:lpstr>Arrays of Arrays</vt:lpstr>
      <vt:lpstr>2D Array Processing</vt:lpstr>
      <vt:lpstr>Conway’s Game Of Life</vt:lpstr>
      <vt:lpstr>Conway’s Game Of Life</vt:lpstr>
      <vt:lpstr>Conway’s Game Of Life</vt:lpstr>
      <vt:lpstr>Conway’s Game Of Life</vt:lpstr>
      <vt:lpstr>Conway’s Game Of Life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ArrayLists Ch. 7.1</dc:title>
  <dc:creator>Carleton Moore</dc:creator>
  <cp:lastModifiedBy>Carleton Moore</cp:lastModifiedBy>
  <cp:revision>8</cp:revision>
  <dcterms:created xsi:type="dcterms:W3CDTF">2016-04-05T21:19:37Z</dcterms:created>
  <dcterms:modified xsi:type="dcterms:W3CDTF">2016-04-14T21:03:50Z</dcterms:modified>
</cp:coreProperties>
</file>