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-18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Quiz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an abstract data type for a printer. The printer supports two different operations:</a:t>
            </a:r>
          </a:p>
          <a:p>
            <a:pPr lvl="1"/>
            <a:r>
              <a:rPr lang="en-US" dirty="0" smtClean="0"/>
              <a:t>print</a:t>
            </a:r>
          </a:p>
          <a:p>
            <a:pPr lvl="1"/>
            <a:r>
              <a:rPr lang="en-US" dirty="0" smtClean="0"/>
              <a:t>status</a:t>
            </a:r>
          </a:p>
          <a:p>
            <a:r>
              <a:rPr lang="en-US" dirty="0" smtClean="0"/>
              <a:t>Printing takes a string as a parameter.</a:t>
            </a:r>
          </a:p>
          <a:p>
            <a:r>
              <a:rPr lang="en-US" dirty="0" smtClean="0"/>
              <a:t>Status returns a string.</a:t>
            </a:r>
          </a:p>
          <a:p>
            <a:endParaRPr lang="en-US" dirty="0"/>
          </a:p>
          <a:p>
            <a:r>
              <a:rPr lang="en-US" dirty="0" smtClean="0"/>
              <a:t>Write a Java interface for this ADT.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3551"/>
      </p:ext>
    </p:extLst>
  </p:cSld>
  <p:clrMapOvr>
    <a:masterClrMapping/>
  </p:clrMapOvr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csdl-2014.thmx</Template>
  <TotalTime>2</TotalTime>
  <Words>43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csdl-2014</vt:lpstr>
      <vt:lpstr>OOP Quiz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Quiz 1</dc:title>
  <dc:creator>Carleton Moore</dc:creator>
  <cp:lastModifiedBy>Carleton Moore</cp:lastModifiedBy>
  <cp:revision>1</cp:revision>
  <dcterms:created xsi:type="dcterms:W3CDTF">2014-08-18T21:04:42Z</dcterms:created>
  <dcterms:modified xsi:type="dcterms:W3CDTF">2014-08-18T21:07:11Z</dcterms:modified>
</cp:coreProperties>
</file>