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6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120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err="1" smtClean="0"/>
              <a:t>ArrayList.add</a:t>
            </a:r>
            <a:r>
              <a:rPr lang="en-US" sz="3600" dirty="0" smtClean="0"/>
              <a:t>(</a:t>
            </a:r>
            <a:r>
              <a:rPr lang="en-US" sz="3600" dirty="0" err="1" smtClean="0"/>
              <a:t>int</a:t>
            </a:r>
            <a:r>
              <a:rPr lang="en-US" sz="3600" dirty="0" smtClean="0"/>
              <a:t> index, E e)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1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1996" y="913552"/>
            <a:ext cx="6940009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  <a:latin typeface="+mn-lt"/>
              </a:rPr>
              <a:t>public class 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MyArrayList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&lt;E&gt; implements List&lt;E&gt; {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protected E[] data;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protected </a:t>
            </a:r>
            <a:r>
              <a:rPr lang="en-US" dirty="0" err="1" smtClean="0">
                <a:solidFill>
                  <a:srgbClr val="595959"/>
                </a:solidFill>
              </a:rPr>
              <a:t>int</a:t>
            </a:r>
            <a:r>
              <a:rPr lang="en-US" dirty="0" smtClean="0">
                <a:solidFill>
                  <a:srgbClr val="595959"/>
                </a:solidFill>
              </a:rPr>
              <a:t> size;</a:t>
            </a: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…</a:t>
            </a:r>
          </a:p>
          <a:p>
            <a:endParaRPr lang="en-US" dirty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  <a:latin typeface="+mn-lt"/>
              </a:rPr>
              <a:t>  public void add(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int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index, E element) {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if ((index &lt; 0) || (index &gt; size)) {</a:t>
            </a: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    throw new 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IndexOutOfBoundsException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(“Bad index “ + index);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}</a:t>
            </a: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  if (size &gt;= 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data.length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) { // make room for the new element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  data = </a:t>
            </a:r>
            <a:r>
              <a:rPr lang="en-US" dirty="0" err="1" smtClean="0">
                <a:solidFill>
                  <a:srgbClr val="595959"/>
                </a:solidFill>
              </a:rPr>
              <a:t>Arrays.copyOf</a:t>
            </a:r>
            <a:r>
              <a:rPr lang="en-US" dirty="0" smtClean="0">
                <a:solidFill>
                  <a:srgbClr val="595959"/>
                </a:solidFill>
              </a:rPr>
              <a:t>(data, size * 2 + 1);</a:t>
            </a: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  }</a:t>
            </a:r>
          </a:p>
          <a:p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    data[index].set(element);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    data[E].add(index);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    data[E].set(index);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    </a:t>
            </a:r>
            <a:r>
              <a:rPr lang="en-US" dirty="0" err="1" smtClean="0">
                <a:solidFill>
                  <a:srgbClr val="595959"/>
                </a:solidFill>
              </a:rPr>
              <a:t>data.add</a:t>
            </a:r>
            <a:r>
              <a:rPr lang="en-US" dirty="0" smtClean="0">
                <a:solidFill>
                  <a:srgbClr val="595959"/>
                </a:solidFill>
              </a:rPr>
              <a:t>(index, element);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</a:t>
            </a:r>
            <a:r>
              <a:rPr lang="en-US" dirty="0" err="1" smtClean="0">
                <a:solidFill>
                  <a:srgbClr val="595959"/>
                </a:solidFill>
              </a:rPr>
              <a:t>data.replace</a:t>
            </a:r>
            <a:r>
              <a:rPr lang="en-US" dirty="0" smtClean="0">
                <a:solidFill>
                  <a:srgbClr val="595959"/>
                </a:solidFill>
              </a:rPr>
              <a:t>(index, element);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    </a:t>
            </a:r>
            <a:r>
              <a:rPr lang="en-US" dirty="0" err="1" smtClean="0">
                <a:solidFill>
                  <a:srgbClr val="595959"/>
                </a:solidFill>
              </a:rPr>
              <a:t>data.indexOf</a:t>
            </a:r>
            <a:r>
              <a:rPr lang="en-US" dirty="0" smtClean="0">
                <a:solidFill>
                  <a:srgbClr val="595959"/>
                </a:solidFill>
              </a:rPr>
              <a:t>(index -1).set() = element;</a:t>
            </a:r>
            <a:endParaRPr lang="en-US" dirty="0">
              <a:solidFill>
                <a:srgbClr val="595959"/>
              </a:solidFill>
            </a:endParaRPr>
          </a:p>
          <a:p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}</a:t>
            </a:r>
            <a:endParaRPr lang="en-US" dirty="0" smtClean="0">
              <a:solidFill>
                <a:srgbClr val="5959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395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1996" y="913552"/>
            <a:ext cx="6940009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  <a:latin typeface="+mn-lt"/>
              </a:rPr>
              <a:t>public class 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MyArrayList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&lt;E&gt; implements List&lt;E&gt; {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protected E[] data;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protected </a:t>
            </a:r>
            <a:r>
              <a:rPr lang="en-US" dirty="0" err="1" smtClean="0">
                <a:solidFill>
                  <a:srgbClr val="595959"/>
                </a:solidFill>
              </a:rPr>
              <a:t>int</a:t>
            </a:r>
            <a:r>
              <a:rPr lang="en-US" dirty="0" smtClean="0">
                <a:solidFill>
                  <a:srgbClr val="595959"/>
                </a:solidFill>
              </a:rPr>
              <a:t> size;</a:t>
            </a: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…</a:t>
            </a:r>
          </a:p>
          <a:p>
            <a:endParaRPr lang="en-US" dirty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  <a:latin typeface="+mn-lt"/>
              </a:rPr>
              <a:t>  public void add(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int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index, E element) {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if ((index &lt; 0) || (index &gt; size)) {</a:t>
            </a: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    throw new 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IndexOutOfBoundsException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(“Bad index “ + index);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}</a:t>
            </a: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  if (size &gt;= 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data.length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) { // make room for the new element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  data = </a:t>
            </a:r>
            <a:r>
              <a:rPr lang="en-US" dirty="0" err="1" smtClean="0">
                <a:solidFill>
                  <a:srgbClr val="595959"/>
                </a:solidFill>
              </a:rPr>
              <a:t>Arrays.copyOf</a:t>
            </a:r>
            <a:r>
              <a:rPr lang="en-US" dirty="0" smtClean="0">
                <a:solidFill>
                  <a:srgbClr val="595959"/>
                </a:solidFill>
              </a:rPr>
              <a:t>(data, size * 2 + 1);</a:t>
            </a: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  }</a:t>
            </a:r>
          </a:p>
          <a:p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    E[index] = element;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    </a:t>
            </a:r>
            <a:r>
              <a:rPr lang="en-US" dirty="0" err="1" smtClean="0">
                <a:solidFill>
                  <a:srgbClr val="595959"/>
                </a:solidFill>
              </a:rPr>
              <a:t>E.add</a:t>
            </a:r>
            <a:r>
              <a:rPr lang="en-US" dirty="0" smtClean="0">
                <a:solidFill>
                  <a:srgbClr val="595959"/>
                </a:solidFill>
              </a:rPr>
              <a:t>(index+1, element);</a:t>
            </a:r>
            <a:endParaRPr lang="en-US" dirty="0">
              <a:solidFill>
                <a:srgbClr val="595959"/>
              </a:solidFill>
            </a:endParaRPr>
          </a:p>
          <a:p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}</a:t>
            </a:r>
            <a:endParaRPr lang="en-US" dirty="0" smtClean="0">
              <a:solidFill>
                <a:srgbClr val="5959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851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1996" y="913552"/>
            <a:ext cx="6940009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  <a:latin typeface="+mn-lt"/>
              </a:rPr>
              <a:t>public class 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MyArrayList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&lt;E&gt; implements List&lt;E&gt; {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protected E[] data;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protected </a:t>
            </a:r>
            <a:r>
              <a:rPr lang="en-US" dirty="0" err="1" smtClean="0">
                <a:solidFill>
                  <a:srgbClr val="595959"/>
                </a:solidFill>
              </a:rPr>
              <a:t>int</a:t>
            </a:r>
            <a:r>
              <a:rPr lang="en-US" dirty="0" smtClean="0">
                <a:solidFill>
                  <a:srgbClr val="595959"/>
                </a:solidFill>
              </a:rPr>
              <a:t> size;</a:t>
            </a: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…</a:t>
            </a:r>
          </a:p>
          <a:p>
            <a:endParaRPr lang="en-US" dirty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  <a:latin typeface="+mn-lt"/>
              </a:rPr>
              <a:t>  public void add(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int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index, E element) {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if ((index &lt; 0) || (index &gt; size)) {</a:t>
            </a: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    throw new 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IndexOutOfBoundsException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(“Bad index “ + index);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}</a:t>
            </a: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  if (size &gt;= 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data.length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) { // make room for the new element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  data = </a:t>
            </a:r>
            <a:r>
              <a:rPr lang="en-US" dirty="0" err="1" smtClean="0">
                <a:solidFill>
                  <a:srgbClr val="595959"/>
                </a:solidFill>
              </a:rPr>
              <a:t>Arrays.copyOf</a:t>
            </a:r>
            <a:r>
              <a:rPr lang="en-US" dirty="0" smtClean="0">
                <a:solidFill>
                  <a:srgbClr val="595959"/>
                </a:solidFill>
              </a:rPr>
              <a:t>(data, size * 2 + 1);</a:t>
            </a: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  }</a:t>
            </a:r>
          </a:p>
          <a:p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    Arrays[index] = &lt;E&gt; element</a:t>
            </a:r>
            <a:r>
              <a:rPr lang="en-US" dirty="0" smtClean="0">
                <a:solidFill>
                  <a:srgbClr val="595959"/>
                </a:solidFill>
              </a:rPr>
              <a:t>;</a:t>
            </a:r>
          </a:p>
          <a:p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}</a:t>
            </a:r>
            <a:endParaRPr lang="en-US" dirty="0" smtClean="0">
              <a:solidFill>
                <a:srgbClr val="5959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067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1996" y="913552"/>
            <a:ext cx="6940009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  <a:latin typeface="+mn-lt"/>
              </a:rPr>
              <a:t>public class 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MyArrayList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&lt;E&gt; implements List&lt;E&gt; {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protected E[] data;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protected </a:t>
            </a:r>
            <a:r>
              <a:rPr lang="en-US" dirty="0" err="1" smtClean="0">
                <a:solidFill>
                  <a:srgbClr val="595959"/>
                </a:solidFill>
              </a:rPr>
              <a:t>int</a:t>
            </a:r>
            <a:r>
              <a:rPr lang="en-US" dirty="0" smtClean="0">
                <a:solidFill>
                  <a:srgbClr val="595959"/>
                </a:solidFill>
              </a:rPr>
              <a:t> size;</a:t>
            </a: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…</a:t>
            </a:r>
          </a:p>
          <a:p>
            <a:endParaRPr lang="en-US" dirty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  <a:latin typeface="+mn-lt"/>
              </a:rPr>
              <a:t>  public void add(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int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index, E element) {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if ((index &lt; 0) || (index &gt; size)) {</a:t>
            </a: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    throw new 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IndexOutOfBoundsException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(“Bad index “ + index);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}</a:t>
            </a: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  if (size &gt;= 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data.length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) { // make room for the new element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  data = </a:t>
            </a:r>
            <a:r>
              <a:rPr lang="en-US" dirty="0" err="1" smtClean="0">
                <a:solidFill>
                  <a:srgbClr val="595959"/>
                </a:solidFill>
              </a:rPr>
              <a:t>Arrays.copyOf</a:t>
            </a:r>
            <a:r>
              <a:rPr lang="en-US" dirty="0" smtClean="0">
                <a:solidFill>
                  <a:srgbClr val="595959"/>
                </a:solidFill>
              </a:rPr>
              <a:t>(data, size * 2 + 1);</a:t>
            </a: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  }</a:t>
            </a:r>
          </a:p>
          <a:p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    </a:t>
            </a:r>
            <a:r>
              <a:rPr lang="en-US" dirty="0" err="1" smtClean="0">
                <a:solidFill>
                  <a:srgbClr val="595959"/>
                </a:solidFill>
              </a:rPr>
              <a:t>List.add</a:t>
            </a:r>
            <a:r>
              <a:rPr lang="en-US" dirty="0" smtClean="0">
                <a:solidFill>
                  <a:srgbClr val="595959"/>
                </a:solidFill>
              </a:rPr>
              <a:t>(index, element);</a:t>
            </a:r>
            <a:endParaRPr lang="en-US" dirty="0">
              <a:solidFill>
                <a:srgbClr val="595959"/>
              </a:solidFill>
            </a:endParaRPr>
          </a:p>
          <a:p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}</a:t>
            </a:r>
            <a:endParaRPr lang="en-US" dirty="0" smtClean="0">
              <a:solidFill>
                <a:srgbClr val="5959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636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1996" y="913552"/>
            <a:ext cx="6940009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  <a:latin typeface="+mn-lt"/>
              </a:rPr>
              <a:t>public class 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MyArrayList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&lt;E&gt; implements List&lt;E&gt; {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protected E[] data;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protected </a:t>
            </a:r>
            <a:r>
              <a:rPr lang="en-US" dirty="0" err="1" smtClean="0">
                <a:solidFill>
                  <a:srgbClr val="595959"/>
                </a:solidFill>
              </a:rPr>
              <a:t>int</a:t>
            </a:r>
            <a:r>
              <a:rPr lang="en-US" dirty="0" smtClean="0">
                <a:solidFill>
                  <a:srgbClr val="595959"/>
                </a:solidFill>
              </a:rPr>
              <a:t> size;</a:t>
            </a: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…</a:t>
            </a:r>
          </a:p>
          <a:p>
            <a:endParaRPr lang="en-US" dirty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  <a:latin typeface="+mn-lt"/>
              </a:rPr>
              <a:t>  public void add(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int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index, E element) {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if ((index &lt; 0) || (index &gt; size)) {</a:t>
            </a: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    throw new 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IndexOutOfBoundsException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(“Bad index “ + index);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}</a:t>
            </a: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  if (size &gt;= 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data.length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) { // make room for the new element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  data = </a:t>
            </a:r>
            <a:r>
              <a:rPr lang="en-US" dirty="0" err="1" smtClean="0">
                <a:solidFill>
                  <a:srgbClr val="595959"/>
                </a:solidFill>
              </a:rPr>
              <a:t>Arrays.copyOf</a:t>
            </a:r>
            <a:r>
              <a:rPr lang="en-US" dirty="0" smtClean="0">
                <a:solidFill>
                  <a:srgbClr val="595959"/>
                </a:solidFill>
              </a:rPr>
              <a:t>(data, size * 2 + 1);</a:t>
            </a: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  }</a:t>
            </a:r>
          </a:p>
          <a:p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    </a:t>
            </a:r>
            <a:r>
              <a:rPr lang="en-US" dirty="0" err="1" smtClean="0">
                <a:solidFill>
                  <a:srgbClr val="595959"/>
                </a:solidFill>
              </a:rPr>
              <a:t>add.element.indexOf</a:t>
            </a:r>
            <a:r>
              <a:rPr lang="en-US" dirty="0" smtClean="0">
                <a:solidFill>
                  <a:srgbClr val="595959"/>
                </a:solidFill>
              </a:rPr>
              <a:t>(index);</a:t>
            </a:r>
          </a:p>
          <a:p>
            <a:endParaRPr lang="en-US" dirty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    </a:t>
            </a:r>
            <a:r>
              <a:rPr lang="en-US" dirty="0" err="1" smtClean="0">
                <a:solidFill>
                  <a:srgbClr val="595959"/>
                </a:solidFill>
              </a:rPr>
              <a:t>index.next</a:t>
            </a:r>
            <a:r>
              <a:rPr lang="en-US" dirty="0" smtClean="0">
                <a:solidFill>
                  <a:srgbClr val="595959"/>
                </a:solidFill>
              </a:rPr>
              <a:t> = null;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</a:t>
            </a:r>
            <a:r>
              <a:rPr lang="en-US" dirty="0" err="1" smtClean="0">
                <a:solidFill>
                  <a:srgbClr val="595959"/>
                </a:solidFill>
              </a:rPr>
              <a:t>index.add</a:t>
            </a:r>
            <a:r>
              <a:rPr lang="en-US" dirty="0" smtClean="0">
                <a:solidFill>
                  <a:srgbClr val="595959"/>
                </a:solidFill>
              </a:rPr>
              <a:t>;</a:t>
            </a:r>
            <a:endParaRPr lang="en-US" dirty="0">
              <a:solidFill>
                <a:srgbClr val="595959"/>
              </a:solidFill>
            </a:endParaRPr>
          </a:p>
          <a:p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}</a:t>
            </a:r>
            <a:endParaRPr lang="en-US" dirty="0" smtClean="0">
              <a:solidFill>
                <a:srgbClr val="5959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296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1996" y="913552"/>
            <a:ext cx="694000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  <a:latin typeface="+mn-lt"/>
              </a:rPr>
              <a:t>public class 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MyArrayList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&lt;E&gt; implements List&lt;E&gt; {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protected E[] data;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protected </a:t>
            </a:r>
            <a:r>
              <a:rPr lang="en-US" dirty="0" err="1" smtClean="0">
                <a:solidFill>
                  <a:srgbClr val="595959"/>
                </a:solidFill>
              </a:rPr>
              <a:t>int</a:t>
            </a:r>
            <a:r>
              <a:rPr lang="en-US" dirty="0" smtClean="0">
                <a:solidFill>
                  <a:srgbClr val="595959"/>
                </a:solidFill>
              </a:rPr>
              <a:t> size;</a:t>
            </a: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…</a:t>
            </a:r>
          </a:p>
          <a:p>
            <a:endParaRPr lang="en-US" dirty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  <a:latin typeface="+mn-lt"/>
              </a:rPr>
              <a:t>  public void add(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int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index, E element) {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if ((index &lt; 0) || (index &gt; size)) {</a:t>
            </a: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    throw new 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IndexOutOfBoundsException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(“Bad index “ + index);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}</a:t>
            </a: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  if (size &gt;= 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data.length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) { // make room for the new element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  data = </a:t>
            </a:r>
            <a:r>
              <a:rPr lang="en-US" dirty="0" err="1" smtClean="0">
                <a:solidFill>
                  <a:srgbClr val="595959"/>
                </a:solidFill>
              </a:rPr>
              <a:t>Arrays.copyOf</a:t>
            </a:r>
            <a:r>
              <a:rPr lang="en-US" dirty="0" smtClean="0">
                <a:solidFill>
                  <a:srgbClr val="595959"/>
                </a:solidFill>
              </a:rPr>
              <a:t>(data, size * 2 + 1);</a:t>
            </a: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  }</a:t>
            </a:r>
          </a:p>
          <a:p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    Node temp = </a:t>
            </a:r>
            <a:r>
              <a:rPr lang="en-US" dirty="0" err="1" smtClean="0">
                <a:solidFill>
                  <a:srgbClr val="595959"/>
                </a:solidFill>
              </a:rPr>
              <a:t>this.head</a:t>
            </a:r>
            <a:r>
              <a:rPr lang="en-US" dirty="0" smtClean="0">
                <a:solidFill>
                  <a:srgbClr val="595959"/>
                </a:solidFill>
              </a:rPr>
              <a:t>;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}</a:t>
            </a:r>
            <a:endParaRPr lang="en-US" dirty="0" smtClean="0">
              <a:solidFill>
                <a:srgbClr val="5959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321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1996" y="913552"/>
            <a:ext cx="6940009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  <a:latin typeface="+mn-lt"/>
              </a:rPr>
              <a:t>public class 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MyArrayList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&lt;E&gt; implements List&lt;E&gt; {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protected E[] data;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protected </a:t>
            </a:r>
            <a:r>
              <a:rPr lang="en-US" dirty="0" err="1" smtClean="0">
                <a:solidFill>
                  <a:srgbClr val="595959"/>
                </a:solidFill>
              </a:rPr>
              <a:t>int</a:t>
            </a:r>
            <a:r>
              <a:rPr lang="en-US" dirty="0" smtClean="0">
                <a:solidFill>
                  <a:srgbClr val="595959"/>
                </a:solidFill>
              </a:rPr>
              <a:t> size;</a:t>
            </a: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…</a:t>
            </a:r>
          </a:p>
          <a:p>
            <a:endParaRPr lang="en-US" dirty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  <a:latin typeface="+mn-lt"/>
              </a:rPr>
              <a:t>  public void add(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int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index, E element) {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if ((index &lt; 0) || (index &gt; size)) {</a:t>
            </a: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    throw new 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IndexOutOfBoundsException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(“Bad index “ + index);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}</a:t>
            </a: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  if (size &gt;= 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data.length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) { // make room for the new element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  data = </a:t>
            </a:r>
            <a:r>
              <a:rPr lang="en-US" dirty="0" err="1" smtClean="0">
                <a:solidFill>
                  <a:srgbClr val="595959"/>
                </a:solidFill>
              </a:rPr>
              <a:t>Arrays.copyOf</a:t>
            </a:r>
            <a:r>
              <a:rPr lang="en-US" dirty="0" smtClean="0">
                <a:solidFill>
                  <a:srgbClr val="595959"/>
                </a:solidFill>
              </a:rPr>
              <a:t>(data, size * 2 + 1);</a:t>
            </a: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  }</a:t>
            </a:r>
          </a:p>
          <a:p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    E[</a:t>
            </a:r>
            <a:r>
              <a:rPr lang="en-US" dirty="0" err="1" smtClean="0">
                <a:solidFill>
                  <a:srgbClr val="595959"/>
                </a:solidFill>
              </a:rPr>
              <a:t>i</a:t>
            </a:r>
            <a:r>
              <a:rPr lang="en-US" dirty="0" smtClean="0">
                <a:solidFill>
                  <a:srgbClr val="595959"/>
                </a:solidFill>
              </a:rPr>
              <a:t>] = size;</a:t>
            </a:r>
            <a:endParaRPr lang="en-US" dirty="0">
              <a:solidFill>
                <a:srgbClr val="595959"/>
              </a:solidFill>
            </a:endParaRPr>
          </a:p>
          <a:p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}</a:t>
            </a:r>
            <a:endParaRPr lang="en-US" dirty="0" smtClean="0">
              <a:solidFill>
                <a:srgbClr val="5959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077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1996" y="913552"/>
            <a:ext cx="53164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  <a:latin typeface="+mn-lt"/>
              </a:rPr>
              <a:t>public class </a:t>
            </a:r>
            <a:r>
              <a:rPr lang="en-US" dirty="0" err="1" smtClean="0">
                <a:solidFill>
                  <a:srgbClr val="595959"/>
                </a:solidFill>
                <a:latin typeface="+mn-lt"/>
              </a:rPr>
              <a:t>MyArrayList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&lt;E&gt; implements List&lt;E&gt; {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protected E[] data;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protected </a:t>
            </a:r>
            <a:r>
              <a:rPr lang="en-US" dirty="0" err="1" smtClean="0">
                <a:solidFill>
                  <a:srgbClr val="595959"/>
                </a:solidFill>
              </a:rPr>
              <a:t>int</a:t>
            </a:r>
            <a:r>
              <a:rPr lang="en-US" dirty="0" smtClean="0">
                <a:solidFill>
                  <a:srgbClr val="595959"/>
                </a:solidFill>
              </a:rPr>
              <a:t> size;</a:t>
            </a:r>
          </a:p>
          <a:p>
            <a:r>
              <a:rPr lang="en-US" dirty="0">
                <a:solidFill>
                  <a:srgbClr val="5959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+mn-lt"/>
              </a:rPr>
              <a:t> …</a:t>
            </a:r>
          </a:p>
          <a:p>
            <a:endParaRPr lang="en-US" dirty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  public </a:t>
            </a:r>
            <a:r>
              <a:rPr lang="en-US" dirty="0" err="1" smtClean="0">
                <a:solidFill>
                  <a:srgbClr val="595959"/>
                </a:solidFill>
              </a:rPr>
              <a:t>boolean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err="1" smtClean="0">
                <a:solidFill>
                  <a:srgbClr val="595959"/>
                </a:solidFill>
              </a:rPr>
              <a:t>isBig</a:t>
            </a:r>
            <a:r>
              <a:rPr lang="en-US" dirty="0" smtClean="0">
                <a:solidFill>
                  <a:srgbClr val="595959"/>
                </a:solidFill>
              </a:rPr>
              <a:t>(</a:t>
            </a:r>
            <a:r>
              <a:rPr lang="en-US" dirty="0" err="1" smtClean="0">
                <a:solidFill>
                  <a:srgbClr val="595959"/>
                </a:solidFill>
              </a:rPr>
              <a:t>int</a:t>
            </a:r>
            <a:r>
              <a:rPr lang="en-US" dirty="0" smtClean="0">
                <a:solidFill>
                  <a:srgbClr val="595959"/>
                </a:solidFill>
              </a:rPr>
              <a:t> index) {</a:t>
            </a:r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    </a:t>
            </a:r>
            <a:r>
              <a:rPr lang="en-US" dirty="0" err="1" smtClean="0">
                <a:solidFill>
                  <a:srgbClr val="595959"/>
                </a:solidFill>
              </a:rPr>
              <a:t>boolean</a:t>
            </a:r>
            <a:r>
              <a:rPr lang="en-US" dirty="0" smtClean="0">
                <a:solidFill>
                  <a:srgbClr val="595959"/>
                </a:solidFill>
              </a:rPr>
              <a:t> big = false;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if (index &gt; 2) {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  big = true;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}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  return big;</a:t>
            </a:r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  <a:latin typeface="+mn-lt"/>
              </a:rPr>
              <a:t>}</a:t>
            </a:r>
            <a:endParaRPr lang="en-US" dirty="0" smtClean="0">
              <a:solidFill>
                <a:srgbClr val="5959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8418694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50</TotalTime>
  <Words>941</Words>
  <Application>Microsoft Macintosh PowerPoint</Application>
  <PresentationFormat>On-screen Show (4:3)</PresentationFormat>
  <Paragraphs>141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csdl-2014</vt:lpstr>
      <vt:lpstr>ArrayList.add(int index, E e)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ArrayList.add(int index, E e)</dc:title>
  <dc:creator>Carleton Moore</dc:creator>
  <cp:lastModifiedBy>Carleton Moore</cp:lastModifiedBy>
  <cp:revision>9</cp:revision>
  <dcterms:created xsi:type="dcterms:W3CDTF">2014-09-16T20:24:40Z</dcterms:created>
  <dcterms:modified xsi:type="dcterms:W3CDTF">2014-09-18T00:03:17Z</dcterms:modified>
</cp:coreProperties>
</file>