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outer loop from 1 to </a:t>
            </a:r>
            <a:r>
              <a:rPr lang="en-US" i="1" dirty="0" smtClean="0"/>
              <a:t>n</a:t>
            </a:r>
            <a:r>
              <a:rPr lang="en-US" dirty="0" smtClean="0"/>
              <a:t>. The outer loop contains an inner loop from 0 to </a:t>
            </a:r>
            <a:r>
              <a:rPr lang="en-US" i="1" dirty="0" smtClean="0"/>
              <a:t>2n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is the Big-O of my 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019" y="2071270"/>
            <a:ext cx="2692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for (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i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= 1;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i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&lt; n;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i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++) {</a:t>
            </a:r>
          </a:p>
          <a:p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for (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j = 0; j &lt; 2n; j++) {</a:t>
            </a:r>
          </a:p>
          <a:p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  // do something</a:t>
            </a:r>
          </a:p>
          <a:p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 }</a:t>
            </a:r>
          </a:p>
          <a:p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}</a:t>
            </a:r>
            <a:endParaRPr lang="en-US" dirty="0" smtClean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42700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</TotalTime>
  <Words>78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Big-O Quiz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Big-O Quiz 1</dc:title>
  <dc:creator>Carleton Moore</dc:creator>
  <cp:lastModifiedBy>Carleton Moore</cp:lastModifiedBy>
  <cp:revision>1</cp:revision>
  <dcterms:created xsi:type="dcterms:W3CDTF">2014-08-21T20:22:42Z</dcterms:created>
  <dcterms:modified xsi:type="dcterms:W3CDTF">2014-08-21T20:26:12Z</dcterms:modified>
</cp:coreProperties>
</file>