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Double-Linked List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private Node class for a double-linked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67241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25</TotalTime>
  <Words>17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csdl-2014</vt:lpstr>
      <vt:lpstr>Double-Linked List 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Double-Linked List Quiz</dc:title>
  <dc:creator>Carleton Moore</dc:creator>
  <cp:lastModifiedBy>Carleton Moore</cp:lastModifiedBy>
  <cp:revision>2</cp:revision>
  <dcterms:created xsi:type="dcterms:W3CDTF">2014-08-21T20:43:07Z</dcterms:created>
  <dcterms:modified xsi:type="dcterms:W3CDTF">2014-09-25T00:41:27Z</dcterms:modified>
</cp:coreProperties>
</file>