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Quiz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3416" y="1174000"/>
            <a:ext cx="57771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elements. */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top;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Removes the top of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@throw </a:t>
            </a:r>
            <a:r>
              <a:rPr lang="en-US" dirty="0" err="1" smtClean="0">
                <a:solidFill>
                  <a:schemeClr val="accent3"/>
                </a:solidFill>
              </a:rPr>
              <a:t>EmptyStackException</a:t>
            </a:r>
            <a:r>
              <a:rPr lang="en-US" dirty="0" smtClean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pop() throws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smtClean="0">
                <a:solidFill>
                  <a:schemeClr val="bg2"/>
                </a:solidFill>
              </a:rPr>
              <a:t> {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6"/>
                </a:solidFill>
              </a:rPr>
              <a:t>// Implement the pop method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02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Quiz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3416" y="1174000"/>
            <a:ext cx="577716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elements. */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top;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Removes the top of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@throw </a:t>
            </a:r>
            <a:r>
              <a:rPr lang="en-US" dirty="0" err="1" smtClean="0">
                <a:solidFill>
                  <a:schemeClr val="accent3"/>
                </a:solidFill>
              </a:rPr>
              <a:t>EmptyStackException</a:t>
            </a:r>
            <a:r>
              <a:rPr lang="en-US" dirty="0" smtClean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pop() throws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if (top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3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Quiz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3416" y="1174000"/>
            <a:ext cx="5777168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elements. */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top;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Removes the top of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@throw </a:t>
            </a:r>
            <a:r>
              <a:rPr lang="en-US" dirty="0" err="1" smtClean="0">
                <a:solidFill>
                  <a:schemeClr val="accent3"/>
                </a:solidFill>
              </a:rPr>
              <a:t>EmptyStackException</a:t>
            </a:r>
            <a:r>
              <a:rPr lang="en-US" dirty="0" smtClean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pop() throws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if (top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return data[--top];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81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2980</TotalTime>
  <Words>385</Words>
  <Application>Microsoft Macintosh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csdl-2014</vt:lpstr>
      <vt:lpstr>Stack Quiz</vt:lpstr>
      <vt:lpstr>Stack Quiz</vt:lpstr>
      <vt:lpstr>Stack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 Moore</dc:creator>
  <cp:lastModifiedBy>Carleton Moore</cp:lastModifiedBy>
  <cp:revision>4</cp:revision>
  <dcterms:created xsi:type="dcterms:W3CDTF">2014-10-08T20:11:42Z</dcterms:created>
  <dcterms:modified xsi:type="dcterms:W3CDTF">2014-10-11T01:18:46Z</dcterms:modified>
</cp:coreProperties>
</file>