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Queue interface: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5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81789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 collection designed for holding elements prior to processing.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Queue&lt;E&gt; </a:t>
            </a:r>
            <a:r>
              <a:rPr lang="en-US" dirty="0" smtClean="0">
                <a:solidFill>
                  <a:srgbClr val="8064A2"/>
                </a:solidFill>
              </a:rPr>
              <a:t>extends </a:t>
            </a:r>
            <a:r>
              <a:rPr lang="en-US" dirty="0" smtClean="0">
                <a:solidFill>
                  <a:schemeClr val="bg2"/>
                </a:solidFill>
              </a:rPr>
              <a:t>Collection&lt;E&gt; {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public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add(E e); // Inserts element to end of queue, throws exception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public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offer(E e); // Inserts element to end of queue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public E element(); // Retrieves, but doesn’t remove, the head of the queue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public E peek(); // Retrieves, but doesn’t remove, the head or null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public E poll(); // Retrieves and removes the head or null if queue is empty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public E remove();  //Retrieves and removes the head of the queue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219195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81789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 collection designed for holding elements prior to processing.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Queue&lt;E&gt; </a:t>
            </a:r>
            <a:r>
              <a:rPr lang="en-US" dirty="0" smtClean="0">
                <a:solidFill>
                  <a:srgbClr val="8064A2"/>
                </a:solidFill>
              </a:rPr>
              <a:t>extends </a:t>
            </a:r>
            <a:r>
              <a:rPr lang="en-US" dirty="0" smtClean="0">
                <a:solidFill>
                  <a:schemeClr val="bg2"/>
                </a:solidFill>
              </a:rPr>
              <a:t>Collection&lt;E&gt; {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add(E e); </a:t>
            </a:r>
            <a:r>
              <a:rPr lang="en-US" dirty="0" smtClean="0">
                <a:solidFill>
                  <a:schemeClr val="accent3"/>
                </a:solidFill>
              </a:rPr>
              <a:t>// Inserts element to end of queue, throws exception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public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offer(E e); // Inserts element to end of queue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public E element(); // Retrieves, but doesn’t remove, the head of the queue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public E peek(); // Retrieves, but doesn’t remove, the head or null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public E poll(); // Retrieves and removes the head or null if queue is empty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public E remove();  //Retrieves and removes the head of the queue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415330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81789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 collection designed for holding elements prior to processing.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Queue&lt;E&gt; </a:t>
            </a:r>
            <a:r>
              <a:rPr lang="en-US" dirty="0" smtClean="0">
                <a:solidFill>
                  <a:srgbClr val="8064A2"/>
                </a:solidFill>
              </a:rPr>
              <a:t>extends </a:t>
            </a:r>
            <a:r>
              <a:rPr lang="en-US" dirty="0" smtClean="0">
                <a:solidFill>
                  <a:schemeClr val="bg2"/>
                </a:solidFill>
              </a:rPr>
              <a:t>Collection&lt;E&gt; {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public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e); // Inserts element to end of queue, throws exception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offer(E e); </a:t>
            </a:r>
            <a:r>
              <a:rPr lang="en-US" dirty="0" smtClean="0">
                <a:solidFill>
                  <a:srgbClr val="9BBB59"/>
                </a:solidFill>
              </a:rPr>
              <a:t>// Inserts element to end of queue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public E element(); // Retrieves, but doesn’t remove, the head of the queue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public E peek(); // Retrieves, but doesn’t remove, the head or null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public E poll(); // Retrieves and removes the head or null if queue is empty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public E remove();  //Retrieves and removes the head of the queue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72020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81789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 collection designed for holding elements prior to processing.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Queue&lt;E&gt; </a:t>
            </a:r>
            <a:r>
              <a:rPr lang="en-US" dirty="0" smtClean="0">
                <a:solidFill>
                  <a:srgbClr val="8064A2"/>
                </a:solidFill>
              </a:rPr>
              <a:t>extends </a:t>
            </a:r>
            <a:r>
              <a:rPr lang="en-US" dirty="0" smtClean="0">
                <a:solidFill>
                  <a:schemeClr val="bg2"/>
                </a:solidFill>
              </a:rPr>
              <a:t>Collection&lt;E&gt; {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public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e); // Inserts element to end of queue, throws exception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public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offer(E e); // Inserts element to end of queue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element(); </a:t>
            </a:r>
            <a:r>
              <a:rPr lang="en-US" dirty="0" smtClean="0">
                <a:solidFill>
                  <a:srgbClr val="9BBB59"/>
                </a:solidFill>
              </a:rPr>
              <a:t>// Retrieves, but doesn’t remove, the head of the queue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public E peek(); // Retrieves, but doesn’t remove, the head or null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public E poll(); // Retrieves and removes the head or null if queue is empty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public E remove();  //Retrieves and removes the head of the queue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419806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81789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 collection designed for holding elements prior to processing.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Queue&lt;E&gt; </a:t>
            </a:r>
            <a:r>
              <a:rPr lang="en-US" dirty="0" smtClean="0">
                <a:solidFill>
                  <a:srgbClr val="8064A2"/>
                </a:solidFill>
              </a:rPr>
              <a:t>extends </a:t>
            </a:r>
            <a:r>
              <a:rPr lang="en-US" dirty="0" smtClean="0">
                <a:solidFill>
                  <a:schemeClr val="bg2"/>
                </a:solidFill>
              </a:rPr>
              <a:t>Collection&lt;E&gt; {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public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e); // Inserts element to end of queue, throws exception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public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offer(E e); // Inserts element to end of queue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public E element(); // Retrieves, but doesn’t remove, the head of the queue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peek(); </a:t>
            </a:r>
            <a:r>
              <a:rPr lang="en-US" dirty="0" smtClean="0">
                <a:solidFill>
                  <a:srgbClr val="9BBB59"/>
                </a:solidFill>
              </a:rPr>
              <a:t>// Retrieves, but doesn’t remove, the head or null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public E poll(); // Retrieves and removes the head or null if queue is empty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public E remove();  //Retrieves and removes the head of the queue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19937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81789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 collection designed for holding elements prior to processing.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Queue&lt;E&gt; </a:t>
            </a:r>
            <a:r>
              <a:rPr lang="en-US" dirty="0" smtClean="0">
                <a:solidFill>
                  <a:srgbClr val="8064A2"/>
                </a:solidFill>
              </a:rPr>
              <a:t>extends </a:t>
            </a:r>
            <a:r>
              <a:rPr lang="en-US" dirty="0" smtClean="0">
                <a:solidFill>
                  <a:schemeClr val="bg2"/>
                </a:solidFill>
              </a:rPr>
              <a:t>Collection&lt;E&gt; {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public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e); // Inserts element to end of queue, throws exception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public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offer(E e); // Inserts element to end of queue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public E element(); // Retrieves, but doesn’t remove, the head of the queue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public E peek(); // Retrieves, but doesn’t remove, the head or null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poll(); </a:t>
            </a:r>
            <a:r>
              <a:rPr lang="en-US" dirty="0" smtClean="0">
                <a:solidFill>
                  <a:srgbClr val="9BBB59"/>
                </a:solidFill>
              </a:rPr>
              <a:t>// Retrieves and removes the head or null if queue is empty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public E remove();  //Retrieves and removes the head of the queue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03058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81789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 collection designed for holding elements prior to processing.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Queue&lt;E&gt; </a:t>
            </a:r>
            <a:r>
              <a:rPr lang="en-US" dirty="0" smtClean="0">
                <a:solidFill>
                  <a:srgbClr val="8064A2"/>
                </a:solidFill>
              </a:rPr>
              <a:t>extends </a:t>
            </a:r>
            <a:r>
              <a:rPr lang="en-US" dirty="0" smtClean="0">
                <a:solidFill>
                  <a:schemeClr val="bg2"/>
                </a:solidFill>
              </a:rPr>
              <a:t>Collection&lt;E&gt; {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public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e); // Inserts element to end of queue, throws exception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public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offer(E e); // Inserts element to end of queue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public E element(); // Retrieves, but doesn’t remove, the head of the queue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public E peek(); // Retrieves, but doesn’t remove, the head or null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public E poll(); // Retrieves and removes the head or null if queue is empty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remove();  </a:t>
            </a:r>
            <a:r>
              <a:rPr lang="en-US" dirty="0" smtClean="0">
                <a:solidFill>
                  <a:srgbClr val="9BBB59"/>
                </a:solidFill>
              </a:rPr>
              <a:t>//Retrieves and removes the head of the queue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687518430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2</TotalTime>
  <Words>1009</Words>
  <Application>Microsoft Macintosh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csdl-2014</vt:lpstr>
      <vt:lpstr>Queue Quiz 1</vt:lpstr>
      <vt:lpstr>Queue Interface</vt:lpstr>
      <vt:lpstr>Queue Interface</vt:lpstr>
      <vt:lpstr>Queue Interface</vt:lpstr>
      <vt:lpstr>Queue Interface</vt:lpstr>
      <vt:lpstr>Queue Interface</vt:lpstr>
      <vt:lpstr>Queue Interface</vt:lpstr>
      <vt:lpstr>Queue Interface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Quiz 1</dc:title>
  <dc:creator>Carleton Moore</dc:creator>
  <cp:lastModifiedBy>Carleton Moore</cp:lastModifiedBy>
  <cp:revision>1</cp:revision>
  <dcterms:created xsi:type="dcterms:W3CDTF">2014-10-13T20:12:45Z</dcterms:created>
  <dcterms:modified xsi:type="dcterms:W3CDTF">2014-10-13T20:15:18Z</dcterms:modified>
</cp:coreProperties>
</file>