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this method to perform a binary search. 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value is found, the method returns the index of the value,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therwise </a:t>
            </a:r>
            <a:r>
              <a:rPr lang="en-US" dirty="0"/>
              <a:t>the method returns -1.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array data is sorted in ascending order. You may write a helper method.</a:t>
            </a:r>
            <a:endParaRPr lang="x-non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4329983"/>
            <a:ext cx="631806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Searches data to find value. Returns index of value or -1.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value the value to search for.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data a sorted list of items.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index of value in data or -1 if not found.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binarySearch</a:t>
            </a:r>
            <a:r>
              <a:rPr lang="en-US" dirty="0" smtClean="0">
                <a:solidFill>
                  <a:schemeClr val="bg2"/>
                </a:solidFill>
              </a:rPr>
              <a:t>(Comparable value, Object[] data) {</a:t>
            </a:r>
          </a:p>
        </p:txBody>
      </p:sp>
    </p:spTree>
    <p:extLst>
      <p:ext uri="{BB962C8B-B14F-4D97-AF65-F5344CB8AC3E}">
        <p14:creationId xmlns:p14="http://schemas.microsoft.com/office/powerpoint/2010/main" val="334235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9334" y="1251303"/>
            <a:ext cx="631806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Searches data to find value. Returns index of value or -1.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value the value to search for.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data a sorted list of items.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index of value in data or -1 if not found.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binarySearch</a:t>
            </a:r>
            <a:r>
              <a:rPr lang="en-US" dirty="0" smtClean="0">
                <a:solidFill>
                  <a:schemeClr val="bg2"/>
                </a:solidFill>
              </a:rPr>
              <a:t>(Comparable value, Object[] data)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</a:rPr>
              <a:t>binarySearch</a:t>
            </a:r>
            <a:r>
              <a:rPr lang="en-US" dirty="0" smtClean="0">
                <a:solidFill>
                  <a:schemeClr val="bg2"/>
                </a:solidFill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 -1);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binarySearch</a:t>
            </a:r>
            <a:r>
              <a:rPr lang="en-US" dirty="0" smtClean="0">
                <a:solidFill>
                  <a:schemeClr val="bg2"/>
                </a:solidFill>
              </a:rPr>
              <a:t>(Comparable value, Object[] data,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                  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last) {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2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9334" y="1251303"/>
            <a:ext cx="6318068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Searches data to find value. Returns index of value or -1.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value the value to search for.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data a sorted list of items.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index of value in data or -1 if not found.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binarySearch</a:t>
            </a:r>
            <a:r>
              <a:rPr lang="en-US" dirty="0" smtClean="0">
                <a:solidFill>
                  <a:schemeClr val="bg2"/>
                </a:solidFill>
              </a:rPr>
              <a:t>(Comparable value, Object[] data)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</a:rPr>
              <a:t>binarySearch</a:t>
            </a:r>
            <a:r>
              <a:rPr lang="en-US" dirty="0" smtClean="0">
                <a:solidFill>
                  <a:schemeClr val="bg2"/>
                </a:solidFill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 -1);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binarySearch</a:t>
            </a:r>
            <a:r>
              <a:rPr lang="en-US" dirty="0" smtClean="0">
                <a:solidFill>
                  <a:schemeClr val="bg2"/>
                </a:solidFill>
              </a:rPr>
              <a:t>(Comparable value, Object[] data,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                  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last) {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2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22878" y="1269196"/>
            <a:ext cx="529824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binary search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items The array being searched.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being searched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first The subscript of the first element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last The subscript of the last element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subscript of target, if found; otherwise -1.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 (Object[] items, Comparable target,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first,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last)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if (first &gt; last) { return  -1; } </a:t>
            </a:r>
            <a:r>
              <a:rPr lang="en-US" sz="1400" dirty="0" smtClean="0">
                <a:solidFill>
                  <a:schemeClr val="accent3"/>
                </a:solidFill>
              </a:rPr>
              <a:t>// Unsuccessful search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middle = (first + last) / 2;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comp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target.compareTo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(items[middle]);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if (comp == 0) { return middle; } // Successful search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first, middle – 1);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middle + 1, last);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14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22878" y="1269196"/>
            <a:ext cx="529824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binary search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items The array being searched.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being searched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first The subscript of the first element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last The subscript of the last element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subscript of target, if found; otherwise -1.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 (Object[] items, Comparable target,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first,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last)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(first &gt; last) { return  -1; } // Unsuccessful search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else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middle = (first + last) / 2;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comp = </a:t>
            </a:r>
            <a:r>
              <a:rPr lang="en-US" sz="1400" dirty="0" err="1" smtClean="0">
                <a:solidFill>
                  <a:schemeClr val="bg2"/>
                </a:solidFill>
              </a:rPr>
              <a:t>target.compareTo</a:t>
            </a:r>
            <a:r>
              <a:rPr lang="en-US" sz="1400" dirty="0" smtClean="0">
                <a:solidFill>
                  <a:schemeClr val="bg2"/>
                </a:solidFill>
              </a:rPr>
              <a:t>(items[middle]);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if (comp == 0) { return middle; } </a:t>
            </a:r>
            <a:r>
              <a:rPr lang="en-US" sz="1400" dirty="0" smtClean="0">
                <a:solidFill>
                  <a:schemeClr val="accent3"/>
                </a:solidFill>
              </a:rPr>
              <a:t>// Successful search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if (comp &lt; 0)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first, middle – 1);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middle + 1, last);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57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22878" y="1269196"/>
            <a:ext cx="529824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binary search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items The array being searched.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being searched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first The subscript of the first element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last The subscript of the last element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subscript of target, if found; otherwise -1.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 (Object[] items, Comparable target,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first,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last)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(first &gt; last) { return  -1; } // Unsuccessful search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else {</a:t>
            </a:r>
          </a:p>
          <a:p>
            <a:r>
              <a:rPr lang="en-US" sz="1400" dirty="0" smtClean="0">
                <a:solidFill>
                  <a:srgbClr val="BFBFBF"/>
                </a:solidFill>
              </a:rPr>
              <a:t>    </a:t>
            </a:r>
            <a:r>
              <a:rPr lang="en-US" sz="1400" dirty="0" err="1" smtClean="0">
                <a:solidFill>
                  <a:srgbClr val="BFBFBF"/>
                </a:solidFill>
              </a:rPr>
              <a:t>int</a:t>
            </a:r>
            <a:r>
              <a:rPr lang="en-US" sz="1400" dirty="0" smtClean="0">
                <a:solidFill>
                  <a:srgbClr val="BFBFBF"/>
                </a:solidFill>
              </a:rPr>
              <a:t> middle = (first + last) / 2;</a:t>
            </a:r>
          </a:p>
          <a:p>
            <a:r>
              <a:rPr lang="en-US" sz="1400" dirty="0" smtClean="0">
                <a:solidFill>
                  <a:srgbClr val="BFBFBF"/>
                </a:solidFill>
              </a:rPr>
              <a:t>    </a:t>
            </a:r>
            <a:r>
              <a:rPr lang="en-US" sz="1400" dirty="0" err="1" smtClean="0">
                <a:solidFill>
                  <a:srgbClr val="BFBFBF"/>
                </a:solidFill>
              </a:rPr>
              <a:t>int</a:t>
            </a:r>
            <a:r>
              <a:rPr lang="en-US" sz="1400" dirty="0" smtClean="0">
                <a:solidFill>
                  <a:srgbClr val="BFBFBF"/>
                </a:solidFill>
              </a:rPr>
              <a:t> comp = </a:t>
            </a:r>
            <a:r>
              <a:rPr lang="en-US" sz="1400" dirty="0" err="1" smtClean="0">
                <a:solidFill>
                  <a:srgbClr val="BFBFBF"/>
                </a:solidFill>
              </a:rPr>
              <a:t>target.compareTo</a:t>
            </a:r>
            <a:r>
              <a:rPr lang="en-US" sz="1400" dirty="0" smtClean="0">
                <a:solidFill>
                  <a:srgbClr val="BFBFBF"/>
                </a:solidFill>
              </a:rPr>
              <a:t>(items[middle]);</a:t>
            </a:r>
          </a:p>
          <a:p>
            <a:r>
              <a:rPr lang="en-US" sz="1400" dirty="0" smtClean="0">
                <a:solidFill>
                  <a:srgbClr val="BFBFBF"/>
                </a:solidFill>
              </a:rPr>
              <a:t>    if (comp == 0) { return middle; } // Successful search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chemeClr val="bg2"/>
                </a:solidFill>
              </a:rPr>
              <a:t> else if (comp &lt; 0)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return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(items, target, first, middle – 1);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else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middle + 1, last);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654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22878" y="1269196"/>
            <a:ext cx="529824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Recursive binary search method.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items The array being searched.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target The item being searched for.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first The subscript of the first element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 @</a:t>
            </a:r>
            <a:r>
              <a:rPr lang="en-US" sz="1400" dirty="0" err="1" smtClean="0">
                <a:solidFill>
                  <a:schemeClr val="accent3"/>
                </a:solidFill>
              </a:rPr>
              <a:t>param</a:t>
            </a:r>
            <a:r>
              <a:rPr lang="en-US" sz="1400" dirty="0" smtClean="0">
                <a:solidFill>
                  <a:schemeClr val="accent3"/>
                </a:solidFill>
              </a:rPr>
              <a:t> last The subscript of the last element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@return The subscript of target, if found; otherwise -1.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static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 (Object[] items, Comparable target,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					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first,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last)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if (first &gt; last) { return  -1; } // Unsuccessful search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else {</a:t>
            </a:r>
          </a:p>
          <a:p>
            <a:r>
              <a:rPr lang="en-US" sz="1400" dirty="0" smtClean="0">
                <a:solidFill>
                  <a:srgbClr val="BFBFBF"/>
                </a:solidFill>
              </a:rPr>
              <a:t>    </a:t>
            </a:r>
            <a:r>
              <a:rPr lang="en-US" sz="1400" dirty="0" err="1" smtClean="0">
                <a:solidFill>
                  <a:srgbClr val="BFBFBF"/>
                </a:solidFill>
              </a:rPr>
              <a:t>int</a:t>
            </a:r>
            <a:r>
              <a:rPr lang="en-US" sz="1400" dirty="0" smtClean="0">
                <a:solidFill>
                  <a:srgbClr val="BFBFBF"/>
                </a:solidFill>
              </a:rPr>
              <a:t> middle = (first + last) / 2;</a:t>
            </a:r>
          </a:p>
          <a:p>
            <a:r>
              <a:rPr lang="en-US" sz="1400" dirty="0" smtClean="0">
                <a:solidFill>
                  <a:srgbClr val="BFBFBF"/>
                </a:solidFill>
              </a:rPr>
              <a:t>    </a:t>
            </a:r>
            <a:r>
              <a:rPr lang="en-US" sz="1400" dirty="0" err="1" smtClean="0">
                <a:solidFill>
                  <a:srgbClr val="BFBFBF"/>
                </a:solidFill>
              </a:rPr>
              <a:t>int</a:t>
            </a:r>
            <a:r>
              <a:rPr lang="en-US" sz="1400" dirty="0" smtClean="0">
                <a:solidFill>
                  <a:srgbClr val="BFBFBF"/>
                </a:solidFill>
              </a:rPr>
              <a:t> comp = </a:t>
            </a:r>
            <a:r>
              <a:rPr lang="en-US" sz="1400" dirty="0" err="1" smtClean="0">
                <a:solidFill>
                  <a:srgbClr val="BFBFBF"/>
                </a:solidFill>
              </a:rPr>
              <a:t>target.compareTo</a:t>
            </a:r>
            <a:r>
              <a:rPr lang="en-US" sz="1400" dirty="0" smtClean="0">
                <a:solidFill>
                  <a:srgbClr val="BFBFBF"/>
                </a:solidFill>
              </a:rPr>
              <a:t>(items[middle]);</a:t>
            </a:r>
          </a:p>
          <a:p>
            <a:r>
              <a:rPr lang="en-US" sz="1400" dirty="0" smtClean="0">
                <a:solidFill>
                  <a:srgbClr val="BFBFBF"/>
                </a:solidFill>
              </a:rPr>
              <a:t>    if (comp == 0) { return middle; } // Successful search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else if (comp &lt; 0) {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return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binarySearch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(items, target, first, middle – 1);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400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return </a:t>
            </a:r>
            <a:r>
              <a:rPr lang="en-US" sz="1400" dirty="0" err="1" smtClean="0">
                <a:solidFill>
                  <a:schemeClr val="bg2"/>
                </a:solidFill>
              </a:rPr>
              <a:t>binarySearch</a:t>
            </a:r>
            <a:r>
              <a:rPr lang="en-US" sz="1400" dirty="0" smtClean="0">
                <a:solidFill>
                  <a:schemeClr val="bg2"/>
                </a:solidFill>
              </a:rPr>
              <a:t>(items, target, middle + 1, last);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8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the Big O </a:t>
            </a:r>
            <a:r>
              <a:rPr lang="en-US" dirty="0" smtClean="0"/>
              <a:t>of Binary Search?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08477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11</TotalTime>
  <Words>691</Words>
  <Application>Microsoft Macintosh PowerPoint</Application>
  <PresentationFormat>On-screen Show (4:3)</PresentationFormat>
  <Paragraphs>140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csdl-2014</vt:lpstr>
      <vt:lpstr>Recursive Quiz 2</vt:lpstr>
      <vt:lpstr>PowerPoint Presentation</vt:lpstr>
      <vt:lpstr>PowerPoint Presentation</vt:lpstr>
      <vt:lpstr>Binary Search</vt:lpstr>
      <vt:lpstr>Binary Search</vt:lpstr>
      <vt:lpstr>Binary Search</vt:lpstr>
      <vt:lpstr>Binary Search</vt:lpstr>
      <vt:lpstr>Binary 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Carleton Moore</dc:creator>
  <cp:lastModifiedBy>Carleton Moore</cp:lastModifiedBy>
  <cp:revision>2</cp:revision>
  <dcterms:created xsi:type="dcterms:W3CDTF">2014-10-20T23:12:37Z</dcterms:created>
  <dcterms:modified xsi:type="dcterms:W3CDTF">2014-10-23T00:39:49Z</dcterms:modified>
</cp:coreProperties>
</file>