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Quiz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recursive method even that takes as a parameter a </a:t>
            </a:r>
            <a:r>
              <a:rPr lang="en-US" dirty="0" err="1"/>
              <a:t>LinkedNode</a:t>
            </a:r>
            <a:r>
              <a:rPr lang="en-US" dirty="0"/>
              <a:t>&lt;E&gt; and returns a </a:t>
            </a:r>
            <a:r>
              <a:rPr lang="en-US" dirty="0" err="1"/>
              <a:t>boolean</a:t>
            </a:r>
            <a:r>
              <a:rPr lang="en-US" dirty="0"/>
              <a:t>. 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parameter is null or refers to a linked list of even length, the method should return </a:t>
            </a:r>
            <a:r>
              <a:rPr lang="en-US" dirty="0" smtClean="0"/>
              <a:t>true.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Otherwise </a:t>
            </a:r>
            <a:r>
              <a:rPr lang="en-US" dirty="0"/>
              <a:t>the method should return false.</a:t>
            </a:r>
            <a:endParaRPr lang="x-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90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Quiz 1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signature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390" y="1621801"/>
            <a:ext cx="67285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Recursive method </a:t>
            </a:r>
            <a:r>
              <a:rPr lang="en-US" dirty="0" smtClean="0">
                <a:solidFill>
                  <a:schemeClr val="accent3"/>
                </a:solidFill>
              </a:rPr>
              <a:t>even returns true if the length of the linked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list is even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node a </a:t>
            </a:r>
            <a:r>
              <a:rPr lang="en-US" dirty="0" err="1" smtClean="0">
                <a:solidFill>
                  <a:schemeClr val="accent3"/>
                </a:solidFill>
              </a:rPr>
              <a:t>LinkedNode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the list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@return </a:t>
            </a:r>
            <a:r>
              <a:rPr lang="en-US" dirty="0" smtClean="0">
                <a:solidFill>
                  <a:schemeClr val="accent3"/>
                </a:solidFill>
              </a:rPr>
              <a:t>true if the linked list has an even length.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even(</a:t>
            </a:r>
            <a:r>
              <a:rPr lang="en-US" dirty="0" err="1" smtClean="0">
                <a:solidFill>
                  <a:schemeClr val="bg2"/>
                </a:solidFill>
              </a:rPr>
              <a:t>LinkedNode</a:t>
            </a:r>
            <a:r>
              <a:rPr lang="en-US" dirty="0" smtClean="0">
                <a:solidFill>
                  <a:schemeClr val="bg2"/>
                </a:solidFill>
              </a:rPr>
              <a:t>&lt;E&gt; node)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06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Quiz 1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390" y="1621801"/>
            <a:ext cx="67285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Recursive method </a:t>
            </a:r>
            <a:r>
              <a:rPr lang="en-US" dirty="0" smtClean="0">
                <a:solidFill>
                  <a:schemeClr val="accent3"/>
                </a:solidFill>
              </a:rPr>
              <a:t>even returns true if the length of the linked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list is even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node a </a:t>
            </a:r>
            <a:r>
              <a:rPr lang="en-US" dirty="0" err="1" smtClean="0">
                <a:solidFill>
                  <a:schemeClr val="accent3"/>
                </a:solidFill>
              </a:rPr>
              <a:t>LinkedNode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the list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@return </a:t>
            </a:r>
            <a:r>
              <a:rPr lang="en-US" dirty="0" smtClean="0">
                <a:solidFill>
                  <a:schemeClr val="accent3"/>
                </a:solidFill>
              </a:rPr>
              <a:t>true if the linked list has an even length.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even(</a:t>
            </a:r>
            <a:r>
              <a:rPr lang="en-US" dirty="0" err="1" smtClean="0">
                <a:solidFill>
                  <a:schemeClr val="bg2"/>
                </a:solidFill>
              </a:rPr>
              <a:t>LinkedNode</a:t>
            </a:r>
            <a:r>
              <a:rPr lang="en-US" dirty="0" smtClean="0">
                <a:solidFill>
                  <a:schemeClr val="bg2"/>
                </a:solidFill>
              </a:rPr>
              <a:t>&lt;E&gt; node)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if </a:t>
            </a:r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en-US" dirty="0" smtClean="0">
                <a:solidFill>
                  <a:schemeClr val="bg2"/>
                </a:solidFill>
              </a:rPr>
              <a:t>node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== </a:t>
            </a:r>
            <a:r>
              <a:rPr lang="en-US" dirty="0" smtClean="0">
                <a:solidFill>
                  <a:schemeClr val="bg2"/>
                </a:solidFill>
              </a:rPr>
              <a:t>null) {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return </a:t>
            </a:r>
            <a:r>
              <a:rPr lang="en-US" dirty="0" smtClean="0">
                <a:solidFill>
                  <a:schemeClr val="bg2"/>
                </a:solidFill>
              </a:rPr>
              <a:t>true;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14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Quiz 1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1390" y="1621801"/>
            <a:ext cx="67285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Recursive method </a:t>
            </a:r>
            <a:r>
              <a:rPr lang="en-US" dirty="0" smtClean="0">
                <a:solidFill>
                  <a:schemeClr val="accent3"/>
                </a:solidFill>
              </a:rPr>
              <a:t>even returns true if the length of the linked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list is even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node a </a:t>
            </a:r>
            <a:r>
              <a:rPr lang="en-US" dirty="0" err="1" smtClean="0">
                <a:solidFill>
                  <a:schemeClr val="accent3"/>
                </a:solidFill>
              </a:rPr>
              <a:t>LinkedNode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the list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@return </a:t>
            </a:r>
            <a:r>
              <a:rPr lang="en-US" dirty="0" smtClean="0">
                <a:solidFill>
                  <a:schemeClr val="accent3"/>
                </a:solidFill>
              </a:rPr>
              <a:t>true if the linked list has an even length.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even(</a:t>
            </a:r>
            <a:r>
              <a:rPr lang="en-US" dirty="0" err="1" smtClean="0">
                <a:solidFill>
                  <a:schemeClr val="bg2"/>
                </a:solidFill>
              </a:rPr>
              <a:t>LinkedNode</a:t>
            </a:r>
            <a:r>
              <a:rPr lang="en-US" dirty="0" smtClean="0">
                <a:solidFill>
                  <a:schemeClr val="bg2"/>
                </a:solidFill>
              </a:rPr>
              <a:t>&lt;E&gt; node)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if </a:t>
            </a:r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en-US" dirty="0" smtClean="0">
                <a:solidFill>
                  <a:schemeClr val="bg2"/>
                </a:solidFill>
              </a:rPr>
              <a:t>node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== </a:t>
            </a:r>
            <a:r>
              <a:rPr lang="en-US" dirty="0" smtClean="0">
                <a:solidFill>
                  <a:schemeClr val="bg2"/>
                </a:solidFill>
              </a:rPr>
              <a:t>null) {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return </a:t>
            </a:r>
            <a:r>
              <a:rPr lang="en-US" dirty="0" smtClean="0">
                <a:solidFill>
                  <a:schemeClr val="bg2"/>
                </a:solidFill>
              </a:rPr>
              <a:t>true;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3"/>
                </a:solidFill>
              </a:rPr>
              <a:t>// recursive part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13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Quiz 1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recursive calls to smaller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390" y="1621801"/>
            <a:ext cx="67285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Recursive method </a:t>
            </a:r>
            <a:r>
              <a:rPr lang="en-US" dirty="0" smtClean="0">
                <a:solidFill>
                  <a:schemeClr val="accent3"/>
                </a:solidFill>
              </a:rPr>
              <a:t>even returns true if the length of the linked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list is even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node a </a:t>
            </a:r>
            <a:r>
              <a:rPr lang="en-US" dirty="0" err="1" smtClean="0">
                <a:solidFill>
                  <a:schemeClr val="accent3"/>
                </a:solidFill>
              </a:rPr>
              <a:t>LinkedNode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the list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@return </a:t>
            </a:r>
            <a:r>
              <a:rPr lang="en-US" dirty="0" smtClean="0">
                <a:solidFill>
                  <a:schemeClr val="accent3"/>
                </a:solidFill>
              </a:rPr>
              <a:t>true if the linked list has an even length.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even(</a:t>
            </a:r>
            <a:r>
              <a:rPr lang="en-US" dirty="0" err="1" smtClean="0">
                <a:solidFill>
                  <a:schemeClr val="bg2"/>
                </a:solidFill>
              </a:rPr>
              <a:t>LinkedNode</a:t>
            </a:r>
            <a:r>
              <a:rPr lang="en-US" dirty="0" smtClean="0">
                <a:solidFill>
                  <a:schemeClr val="bg2"/>
                </a:solidFill>
              </a:rPr>
              <a:t>&lt;E&gt; node)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if </a:t>
            </a:r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en-US" dirty="0" smtClean="0">
                <a:solidFill>
                  <a:schemeClr val="bg2"/>
                </a:solidFill>
              </a:rPr>
              <a:t>node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== </a:t>
            </a:r>
            <a:r>
              <a:rPr lang="en-US" dirty="0" smtClean="0">
                <a:solidFill>
                  <a:schemeClr val="bg2"/>
                </a:solidFill>
              </a:rPr>
              <a:t>null) {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return </a:t>
            </a:r>
            <a:r>
              <a:rPr lang="en-US" dirty="0" smtClean="0">
                <a:solidFill>
                  <a:schemeClr val="bg2"/>
                </a:solidFill>
              </a:rPr>
              <a:t>true;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3"/>
                </a:solidFill>
              </a:rPr>
              <a:t>// recursive part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return !even(</a:t>
            </a:r>
            <a:r>
              <a:rPr lang="en-US" dirty="0" err="1" smtClean="0">
                <a:solidFill>
                  <a:schemeClr val="bg2"/>
                </a:solidFill>
              </a:rPr>
              <a:t>node.next</a:t>
            </a:r>
            <a:r>
              <a:rPr lang="en-US" dirty="0" smtClean="0">
                <a:solidFill>
                  <a:schemeClr val="bg2"/>
                </a:solidFill>
              </a:rPr>
              <a:t>);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858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397414" y="2583904"/>
            <a:ext cx="594512" cy="607949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000000"/>
                </a:solidFill>
              </a:rPr>
              <a:t>E</a:t>
            </a:r>
            <a:endParaRPr lang="en-US" sz="2000" b="1" dirty="0" smtClean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401182" y="3195644"/>
            <a:ext cx="594512" cy="607949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01182" y="3803594"/>
            <a:ext cx="594512" cy="607949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bg2"/>
                </a:solidFill>
                <a:latin typeface="Comic Sans MS" charset="0"/>
              </a:rPr>
              <a:t>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Comic Sans M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404950" y="4415334"/>
            <a:ext cx="594512" cy="607949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charset="0"/>
              </a:rPr>
              <a:t>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mic Sans M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5547" y="270549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09315" y="330372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09315" y="389816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09315" y="456015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79561" y="3284535"/>
            <a:ext cx="64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front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26117" y="2768599"/>
            <a:ext cx="59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rear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710485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180</TotalTime>
  <Words>387</Words>
  <Application>Microsoft Macintosh PowerPoint</Application>
  <PresentationFormat>On-screen Show (4:3)</PresentationFormat>
  <Paragraphs>71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csdl-2014</vt:lpstr>
      <vt:lpstr>Recursion Quiz 1</vt:lpstr>
      <vt:lpstr>Recursive Quiz 1 Answer</vt:lpstr>
      <vt:lpstr>Recursive Quiz 1 Answer</vt:lpstr>
      <vt:lpstr>Recursive Quiz 1 Answer</vt:lpstr>
      <vt:lpstr>Recursive Quiz 1 Answer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Carleton Moore</dc:creator>
  <cp:lastModifiedBy>Carleton Moore</cp:lastModifiedBy>
  <cp:revision>4</cp:revision>
  <dcterms:created xsi:type="dcterms:W3CDTF">2014-10-20T23:03:51Z</dcterms:created>
  <dcterms:modified xsi:type="dcterms:W3CDTF">2014-10-21T02:04:33Z</dcterms:modified>
</cp:coreProperties>
</file>