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02" r:id="rId13"/>
    <p:sldId id="268" r:id="rId14"/>
    <p:sldId id="269" r:id="rId15"/>
    <p:sldId id="270" r:id="rId16"/>
    <p:sldId id="30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Solving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do I need to know?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09" y="1169798"/>
            <a:ext cx="7960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Find an assignment of values to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cells that make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valid.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be solved.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whether a solution was found.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39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767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44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0042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763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19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</a:p>
          <a:p>
            <a:pPr lvl="2"/>
            <a:r>
              <a:rPr lang="en-US" dirty="0" smtClean="0"/>
              <a:t>find next empty cell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335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3"/>
            <a:r>
              <a:rPr lang="en-US" dirty="0" smtClean="0"/>
              <a:t>What if there are no empty cells?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99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3"/>
            <a:r>
              <a:rPr lang="en-US" dirty="0" smtClean="0"/>
              <a:t>What does it mean if there are none?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2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239172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780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239172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39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239172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574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Solving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do I need to know?</a:t>
            </a:r>
          </a:p>
          <a:p>
            <a:r>
              <a:rPr lang="en-US" dirty="0" smtClean="0"/>
              <a:t>What do I need to do?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09" y="1169798"/>
            <a:ext cx="7960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Find an assignment of values to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cells that make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valid.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be solved.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whether a solution was found.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9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</a:p>
          <a:p>
            <a:pPr lvl="2"/>
            <a:r>
              <a:rPr lang="en-US" dirty="0"/>
              <a:t>find next empty cell</a:t>
            </a:r>
          </a:p>
          <a:p>
            <a:pPr lvl="2"/>
            <a:r>
              <a:rPr lang="en-US" dirty="0"/>
              <a:t>recursion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2,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109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2,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569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None, return false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2,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7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</a:t>
            </a:r>
            <a:r>
              <a:rPr lang="en-US" dirty="0" smtClean="0"/>
              <a:t>with next </a:t>
            </a:r>
            <a:r>
              <a:rPr lang="en-US" dirty="0"/>
              <a:t>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7163" y="1606875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223059" y="239638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00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next 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2"/>
            <a:r>
              <a:rPr lang="en-US" dirty="0" smtClean="0"/>
              <a:t>recursion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7163" y="1606875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23059" y="239638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054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values?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561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14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</a:p>
          <a:p>
            <a:pPr lvl="2"/>
            <a:r>
              <a:rPr lang="en-US" dirty="0"/>
              <a:t>find next empty cell</a:t>
            </a:r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835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</a:p>
          <a:p>
            <a:pPr lvl="2"/>
            <a:r>
              <a:rPr lang="en-US" dirty="0"/>
              <a:t>find next empty </a:t>
            </a:r>
            <a:r>
              <a:rPr lang="en-US" dirty="0" smtClean="0"/>
              <a:t>cell</a:t>
            </a:r>
          </a:p>
          <a:p>
            <a:pPr lvl="2"/>
            <a:r>
              <a:rPr lang="en-US" dirty="0" smtClean="0"/>
              <a:t>recursion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016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592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Solving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do I need to know?</a:t>
            </a:r>
          </a:p>
          <a:p>
            <a:r>
              <a:rPr lang="en-US" dirty="0" smtClean="0"/>
              <a:t>What do I need to do?</a:t>
            </a:r>
          </a:p>
          <a:p>
            <a:r>
              <a:rPr lang="en-US" dirty="0" smtClean="0"/>
              <a:t>How can I use recursion to solve this problem?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09" y="1169798"/>
            <a:ext cx="7960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Find an assignment of values to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cells that make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valid.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be solved.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whether a solution was found.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8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2, 3</a:t>
            </a:r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72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choice</a:t>
            </a:r>
          </a:p>
          <a:p>
            <a:pPr marL="242888" lvl="1" indent="0">
              <a:buNone/>
            </a:pPr>
            <a:endParaRPr lang="en-US" dirty="0" smtClean="0"/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F7964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034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find next empty cell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{2, 1,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946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</a:t>
            </a:r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2"/>
            <a:r>
              <a:rPr lang="en-US" dirty="0" smtClean="0"/>
              <a:t>recursion</a:t>
            </a:r>
            <a:endParaRPr lang="en-US" dirty="0"/>
          </a:p>
          <a:p>
            <a:pPr marL="242888" lvl="1" indent="0">
              <a:buNone/>
            </a:pPr>
            <a:endParaRPr lang="en-US" dirty="0" smtClean="0"/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{2, 1,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32007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47895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26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None return false</a:t>
            </a:r>
          </a:p>
          <a:p>
            <a:pPr marL="242888" lvl="1" indent="0">
              <a:buNone/>
            </a:pPr>
            <a:endParaRPr lang="en-US" dirty="0" smtClean="0"/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{2, 1,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32007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47895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960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next </a:t>
            </a:r>
            <a:r>
              <a:rPr lang="en-US" dirty="0" smtClean="0"/>
              <a:t>choice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chemeClr val="bg2"/>
                </a:solidFill>
              </a:rPr>
              <a:t>, 1, 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3126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022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5134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014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182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next </a:t>
            </a:r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find next empty cell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{3, 1, 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3126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022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5134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014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229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/>
              <a:t>Loop over all the possible values</a:t>
            </a:r>
          </a:p>
          <a:p>
            <a:pPr lvl="2"/>
            <a:r>
              <a:rPr lang="en-US" dirty="0"/>
              <a:t>fill cell with next </a:t>
            </a:r>
            <a:r>
              <a:rPr lang="en-US" dirty="0" smtClean="0"/>
              <a:t>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2"/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{3, 1, 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1940" y="32007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1783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32716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202956" y="47895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7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None </a:t>
            </a:r>
            <a:r>
              <a:rPr lang="en-US" smtClean="0"/>
              <a:t>return false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{3, 1, </a:t>
            </a:r>
            <a:r>
              <a:rPr lang="en-US" dirty="0" smtClean="0">
                <a:solidFill>
                  <a:srgbClr val="F7964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1940" y="32007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17836" y="39903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232716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202956" y="47895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160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 smtClean="0"/>
              <a:t>We’ve looped over all the values</a:t>
            </a:r>
            <a:br>
              <a:rPr lang="en-US" dirty="0" smtClean="0"/>
            </a:br>
            <a:r>
              <a:rPr lang="en-US" dirty="0" smtClean="0"/>
              <a:t>without a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chemeClr val="bg2"/>
                </a:solidFill>
              </a:rPr>
              <a:t>, 1, 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3126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022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5134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014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847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Solving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do I need to know?</a:t>
            </a:r>
          </a:p>
          <a:p>
            <a:r>
              <a:rPr lang="en-US" dirty="0" smtClean="0"/>
              <a:t>What do I need to do?</a:t>
            </a:r>
          </a:p>
          <a:p>
            <a:r>
              <a:rPr lang="en-US" dirty="0" smtClean="0"/>
              <a:t>How can I use recursion to solve this problem? </a:t>
            </a:r>
          </a:p>
          <a:p>
            <a:pPr lvl="1"/>
            <a:r>
              <a:rPr lang="en-US" dirty="0" smtClean="0"/>
              <a:t>What is the ‘step’?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09" y="1169798"/>
            <a:ext cx="7960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Find an assignment of values to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cells that make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valid.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be solved.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whether a solution was found.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6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2, 3</a:t>
            </a:r>
          </a:p>
          <a:p>
            <a:pPr lvl="1"/>
            <a:r>
              <a:rPr lang="en-US" dirty="0" smtClean="0"/>
              <a:t>We’ve looped over all the values</a:t>
            </a:r>
            <a:br>
              <a:rPr lang="en-US" dirty="0" smtClean="0"/>
            </a:br>
            <a:r>
              <a:rPr lang="en-US" dirty="0" smtClean="0"/>
              <a:t>without a solution</a:t>
            </a:r>
          </a:p>
          <a:p>
            <a:pPr lvl="1"/>
            <a:r>
              <a:rPr lang="en-US" dirty="0" smtClean="0"/>
              <a:t>Reset value to 0, return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2},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31269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0220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5134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solve(1,0,sudoku)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02956" y="390149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23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/>
              <a:t>We’ve looped over all the values</a:t>
            </a:r>
            <a:br>
              <a:rPr lang="en-US" dirty="0"/>
            </a:br>
            <a:r>
              <a:rPr lang="en-US" dirty="0"/>
              <a:t>without a </a:t>
            </a:r>
            <a:r>
              <a:rPr lang="en-US" dirty="0" smtClean="0"/>
              <a:t>solution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/>
              <a:t>We’ve looped over all the values</a:t>
            </a:r>
            <a:br>
              <a:rPr lang="en-US" dirty="0"/>
            </a:br>
            <a:r>
              <a:rPr lang="en-US" dirty="0"/>
              <a:t>without a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Reset value to 0, return false</a:t>
            </a:r>
          </a:p>
          <a:p>
            <a:pPr marL="525463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3,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231940" y="240150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17836" y="3191019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232716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solve(0,2,sudoku)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861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We’ve looped over all the values</a:t>
            </a:r>
            <a:br>
              <a:rPr lang="en-US" dirty="0"/>
            </a:br>
            <a:r>
              <a:rPr lang="en-US" dirty="0"/>
              <a:t>without a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7163" y="1606875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23059" y="239638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906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possible values?</a:t>
            </a:r>
          </a:p>
          <a:p>
            <a:pPr lvl="2"/>
            <a:r>
              <a:rPr lang="en-US" dirty="0" smtClean="0"/>
              <a:t>2, 3</a:t>
            </a:r>
          </a:p>
          <a:p>
            <a:pPr lvl="1"/>
            <a:r>
              <a:rPr lang="en-US" dirty="0"/>
              <a:t>We’ve looped over all the values</a:t>
            </a:r>
            <a:br>
              <a:rPr lang="en-US" dirty="0"/>
            </a:br>
            <a:r>
              <a:rPr lang="en-US" dirty="0"/>
              <a:t>without a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Reset value to 0, return false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>
                <a:solidFill>
                  <a:schemeClr val="bg2"/>
                </a:solidFill>
              </a:rPr>
              <a:t>1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37163" y="1606875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solve(0,1,sudoku)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23059" y="239638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8958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next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546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1, 2, 3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next choice</a:t>
            </a:r>
          </a:p>
          <a:p>
            <a:pPr lvl="2"/>
            <a:r>
              <a:rPr lang="en-US" dirty="0" smtClean="0"/>
              <a:t>find next empty cell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smtClean="0">
                <a:solidFill>
                  <a:schemeClr val="bg2"/>
                </a:solidFill>
              </a:rPr>
              <a:t>{</a:t>
            </a:r>
            <a:r>
              <a:rPr lang="en-US" smtClean="0">
                <a:solidFill>
                  <a:schemeClr val="bg2"/>
                </a:solidFill>
              </a:rPr>
              <a:t>{</a:t>
            </a:r>
            <a:r>
              <a:rPr lang="en-US" smtClean="0">
                <a:solidFill>
                  <a:schemeClr val="accent6"/>
                </a:solidFill>
              </a:rPr>
              <a:t>2</a:t>
            </a:r>
            <a:r>
              <a:rPr lang="en-US" smtClean="0">
                <a:solidFill>
                  <a:schemeClr val="bg2"/>
                </a:solidFill>
              </a:rPr>
              <a:t>, </a:t>
            </a:r>
            <a:r>
              <a:rPr lang="en-US" dirty="0" smtClean="0">
                <a:solidFill>
                  <a:schemeClr val="bg2"/>
                </a:solidFill>
              </a:rPr>
              <a:t>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26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3"/>
            <a:r>
              <a:rPr lang="en-US" dirty="0" smtClean="0"/>
              <a:t>There are none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3, 1},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{3, 1, 2},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{1,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4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</a:p>
          <a:p>
            <a:pPr lvl="1"/>
            <a:r>
              <a:rPr lang="en-US" dirty="0" smtClean="0"/>
              <a:t>What are the possible values?</a:t>
            </a:r>
          </a:p>
          <a:p>
            <a:pPr lvl="2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Loop over all the possible values</a:t>
            </a:r>
          </a:p>
          <a:p>
            <a:pPr lvl="2"/>
            <a:r>
              <a:rPr lang="en-US" dirty="0" smtClean="0"/>
              <a:t>fill cell with choice</a:t>
            </a:r>
          </a:p>
          <a:p>
            <a:pPr lvl="2"/>
            <a:r>
              <a:rPr lang="en-US" dirty="0" smtClean="0"/>
              <a:t>find next empty cell</a:t>
            </a:r>
          </a:p>
          <a:p>
            <a:pPr lvl="3"/>
            <a:r>
              <a:rPr lang="en-US" dirty="0" smtClean="0"/>
              <a:t>There are none</a:t>
            </a:r>
          </a:p>
          <a:p>
            <a:pPr lvl="3"/>
            <a:r>
              <a:rPr lang="en-US" dirty="0" smtClean="0"/>
              <a:t>Validate </a:t>
            </a:r>
            <a:r>
              <a:rPr lang="en-US" dirty="0" err="1" smtClean="0"/>
              <a:t>sudoku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3, 1},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{3, 1, 2},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{1,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7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Recursively Solving 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information do I need to know?</a:t>
            </a:r>
          </a:p>
          <a:p>
            <a:r>
              <a:rPr lang="en-US" dirty="0" smtClean="0"/>
              <a:t>What do I need to do?</a:t>
            </a:r>
          </a:p>
          <a:p>
            <a:r>
              <a:rPr lang="en-US" dirty="0" smtClean="0"/>
              <a:t>How can I use recursion to solve this problem? </a:t>
            </a:r>
          </a:p>
          <a:p>
            <a:pPr lvl="1"/>
            <a:r>
              <a:rPr lang="en-US" dirty="0" smtClean="0"/>
              <a:t>What is the ‘step’</a:t>
            </a:r>
          </a:p>
          <a:p>
            <a:pPr lvl="1"/>
            <a:r>
              <a:rPr lang="en-US" dirty="0" smtClean="0"/>
              <a:t>What is the base case?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09" y="1169798"/>
            <a:ext cx="79603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</a:t>
            </a:r>
            <a:r>
              <a:rPr lang="en-US" dirty="0" smtClean="0">
                <a:solidFill>
                  <a:schemeClr val="accent3"/>
                </a:solidFill>
              </a:rPr>
              <a:t>Find an assignment of values to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cells that make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valid.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</a:t>
            </a:r>
            <a:r>
              <a:rPr lang="en-US" dirty="0" smtClean="0">
                <a:solidFill>
                  <a:schemeClr val="accent3"/>
                </a:solidFill>
              </a:rPr>
              <a:t>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be solved.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whether a solution was found.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smtClean="0">
                <a:solidFill>
                  <a:schemeClr val="accent4"/>
                </a:solidFill>
              </a:rPr>
              <a:t>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2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{0,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809" y="1525038"/>
            <a:ext cx="5689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 Should I check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r>
              <a:rPr lang="en-US" dirty="0" smtClean="0">
                <a:solidFill>
                  <a:schemeClr val="accent3"/>
                </a:solidFill>
              </a:rPr>
              <a:t> to make sure it is valid?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or just go and do the work?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6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I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809" y="1525038"/>
            <a:ext cx="5394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//1. Validate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Where should I start the recursion?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{0,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7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Information Do I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809" y="1525038"/>
            <a:ext cx="6573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public static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solveSudoku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 </a:t>
            </a:r>
            <a:r>
              <a:rPr lang="en-US" dirty="0" smtClean="0">
                <a:solidFill>
                  <a:schemeClr val="accent3"/>
                </a:solidFill>
              </a:rPr>
              <a:t>//1. Validate the </a:t>
            </a:r>
            <a:r>
              <a:rPr lang="en-US" dirty="0" err="1" smtClean="0">
                <a:solidFill>
                  <a:schemeClr val="accent3"/>
                </a:solidFill>
              </a:rPr>
              <a:t>sudoku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// Where should I start the recursion? The ‘first’ empty cell 0,0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{0,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decisions toward a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762" y="5657671"/>
            <a:ext cx="182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[] [] </a:t>
            </a:r>
            <a:r>
              <a:rPr lang="en-US" dirty="0" err="1" smtClean="0">
                <a:solidFill>
                  <a:schemeClr val="bg2"/>
                </a:solidFill>
              </a:rPr>
              <a:t>sudoku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bg2"/>
                </a:solidFill>
              </a:rPr>
              <a:t>{</a:t>
            </a:r>
            <a:r>
              <a:rPr lang="en-US" dirty="0" smtClean="0">
                <a:solidFill>
                  <a:schemeClr val="accent6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0, 0},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 {0, 1, 0},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{0, </a:t>
            </a:r>
            <a:r>
              <a:rPr lang="en-US" dirty="0">
                <a:solidFill>
                  <a:schemeClr val="bg2"/>
                </a:solidFill>
              </a:rPr>
              <a:t>0</a:t>
            </a:r>
            <a:r>
              <a:rPr lang="en-US" dirty="0" smtClean="0">
                <a:solidFill>
                  <a:schemeClr val="bg2"/>
                </a:solidFill>
              </a:rPr>
              <a:t>, 3}};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7836" y="1135979"/>
            <a:ext cx="183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Run-Time Stack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31940" y="1602217"/>
            <a:ext cx="1802605" cy="626800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solve(0,0,sudoku)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rgbClr val="000000"/>
                </a:solidFill>
              </a:rPr>
              <a:t>return </a:t>
            </a:r>
            <a:r>
              <a:rPr lang="en-US" sz="1600" dirty="0" err="1" smtClean="0">
                <a:solidFill>
                  <a:srgbClr val="000000"/>
                </a:solidFill>
              </a:rPr>
              <a:t>addr</a:t>
            </a:r>
            <a:r>
              <a:rPr lang="en-US" sz="1600" dirty="0" smtClean="0">
                <a:solidFill>
                  <a:srgbClr val="000000"/>
                </a:solidFill>
              </a:rPr>
              <a:t>: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74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1411</TotalTime>
  <Words>4137</Words>
  <Application>Microsoft Macintosh PowerPoint</Application>
  <PresentationFormat>On-screen Show (4:3)</PresentationFormat>
  <Paragraphs>750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csdl-2014</vt:lpstr>
      <vt:lpstr>Recursively Solving Sudoku</vt:lpstr>
      <vt:lpstr>Recursively Solving Sudoku</vt:lpstr>
      <vt:lpstr>Recursively Solving Sudoku</vt:lpstr>
      <vt:lpstr>Recursively Solving Sudoku</vt:lpstr>
      <vt:lpstr>Recursively Solving Sudoku</vt:lpstr>
      <vt:lpstr>A Simple Example</vt:lpstr>
      <vt:lpstr>What Information Do I Need</vt:lpstr>
      <vt:lpstr>What Information Do I Need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  <vt:lpstr>Recursive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Recursively Solving Sudoku</dc:title>
  <dc:creator>Carleton Moore</dc:creator>
  <cp:lastModifiedBy>Carleton Moore</cp:lastModifiedBy>
  <cp:revision>16</cp:revision>
  <dcterms:created xsi:type="dcterms:W3CDTF">2014-10-29T21:51:59Z</dcterms:created>
  <dcterms:modified xsi:type="dcterms:W3CDTF">2014-10-30T21:23:40Z</dcterms:modified>
</cp:coreProperties>
</file>