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to add a value to a binary search tree with </a:t>
            </a:r>
            <a:r>
              <a:rPr lang="en-US" i="1" dirty="0" smtClean="0"/>
              <a:t>n</a:t>
            </a:r>
            <a:r>
              <a:rPr lang="en-US" dirty="0" smtClean="0"/>
              <a:t>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5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to add a value to a binary search tree with </a:t>
            </a:r>
            <a:r>
              <a:rPr lang="en-US" i="1" dirty="0" smtClean="0"/>
              <a:t>n</a:t>
            </a:r>
            <a:r>
              <a:rPr lang="en-US" dirty="0" smtClean="0"/>
              <a:t> values?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/>
                </a:solidFill>
              </a:rPr>
              <a:t>O(n)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to add a value to a binary search tree with </a:t>
            </a:r>
            <a:r>
              <a:rPr lang="en-US" i="1" dirty="0" smtClean="0"/>
              <a:t>n</a:t>
            </a:r>
            <a:r>
              <a:rPr lang="en-US" dirty="0" smtClean="0"/>
              <a:t> values?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/>
                </a:solidFill>
              </a:rPr>
              <a:t>O(n)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 hog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468" y="2540523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cat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6327" y="322303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cow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452" y="3905545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dog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8518" y="4588057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fox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 bwMode="auto">
          <a:xfrm>
            <a:off x="2997765" y="2909855"/>
            <a:ext cx="682492" cy="3131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3680257" y="3592366"/>
            <a:ext cx="721095" cy="3131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 bwMode="auto">
          <a:xfrm>
            <a:off x="4401352" y="4274877"/>
            <a:ext cx="663463" cy="3131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6461224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</TotalTime>
  <Words>77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csdl-2014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Carleton Moore</dc:creator>
  <cp:lastModifiedBy>Carleton Moore</cp:lastModifiedBy>
  <cp:revision>1</cp:revision>
  <dcterms:created xsi:type="dcterms:W3CDTF">2014-11-05T20:17:14Z</dcterms:created>
  <dcterms:modified xsi:type="dcterms:W3CDTF">2014-11-05T20:23:04Z</dcterms:modified>
</cp:coreProperties>
</file>