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preorder traversal of a binary tree?</a:t>
            </a:r>
            <a:endParaRPr lang="x-none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A) Visit </a:t>
            </a:r>
            <a:r>
              <a:rPr lang="en-US" dirty="0"/>
              <a:t>root node, traverse T</a:t>
            </a:r>
            <a:r>
              <a:rPr lang="en-US" baseline="-25000" dirty="0"/>
              <a:t>R</a:t>
            </a:r>
            <a:r>
              <a:rPr lang="en-US" dirty="0"/>
              <a:t>, traverse T</a:t>
            </a:r>
            <a:r>
              <a:rPr lang="en-US" baseline="-25000" dirty="0"/>
              <a:t>L</a:t>
            </a:r>
            <a:endParaRPr lang="x-none" dirty="0"/>
          </a:p>
          <a:p>
            <a:pPr lvl="0"/>
            <a:r>
              <a:rPr lang="en-US" dirty="0" smtClean="0"/>
              <a:t>B) Traverse </a:t>
            </a:r>
            <a:r>
              <a:rPr lang="en-US" dirty="0"/>
              <a:t>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</a:t>
            </a:r>
            <a:r>
              <a:rPr lang="en-US" dirty="0"/>
              <a:t>, visit root node</a:t>
            </a:r>
            <a:endParaRPr lang="x-none" dirty="0"/>
          </a:p>
          <a:p>
            <a:pPr lvl="0"/>
            <a:r>
              <a:rPr lang="en-US" dirty="0" smtClean="0"/>
              <a:t>C) Visit </a:t>
            </a:r>
            <a:r>
              <a:rPr lang="en-US" dirty="0"/>
              <a:t>root node, traverse 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</a:t>
            </a:r>
            <a:endParaRPr lang="x-none" dirty="0"/>
          </a:p>
          <a:p>
            <a:pPr lvl="0"/>
            <a:r>
              <a:rPr lang="en-US" dirty="0" smtClean="0"/>
              <a:t>D) Traverse </a:t>
            </a:r>
            <a:r>
              <a:rPr lang="en-US" dirty="0"/>
              <a:t>T</a:t>
            </a:r>
            <a:r>
              <a:rPr lang="en-US" baseline="-25000" dirty="0"/>
              <a:t>L</a:t>
            </a:r>
            <a:r>
              <a:rPr lang="en-US" dirty="0"/>
              <a:t>, visit root node, traverse T</a:t>
            </a:r>
            <a:r>
              <a:rPr lang="en-US" baseline="-25000" dirty="0"/>
              <a:t>R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preorder traversal of a binary tree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lvl="0"/>
            <a:r>
              <a:rPr lang="en-US" dirty="0"/>
              <a:t>A) Visit root node, traverse T</a:t>
            </a:r>
            <a:r>
              <a:rPr lang="en-US" baseline="-25000" dirty="0"/>
              <a:t>R</a:t>
            </a:r>
            <a:r>
              <a:rPr lang="en-US" dirty="0"/>
              <a:t>, traverse T</a:t>
            </a:r>
            <a:r>
              <a:rPr lang="en-US" baseline="-25000" dirty="0"/>
              <a:t>L</a:t>
            </a:r>
            <a:endParaRPr lang="x-none" dirty="0"/>
          </a:p>
          <a:p>
            <a:pPr lvl="0"/>
            <a:r>
              <a:rPr lang="en-US" dirty="0">
                <a:solidFill>
                  <a:srgbClr val="B9CDE5"/>
                </a:solidFill>
              </a:rPr>
              <a:t>B)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r>
              <a:rPr lang="en-US" dirty="0">
                <a:solidFill>
                  <a:srgbClr val="B9CDE5"/>
                </a:solidFill>
              </a:rPr>
              <a:t>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r>
              <a:rPr lang="en-US" dirty="0">
                <a:solidFill>
                  <a:srgbClr val="B9CDE5"/>
                </a:solidFill>
              </a:rPr>
              <a:t>, visit root node</a:t>
            </a:r>
            <a:endParaRPr lang="x-none" dirty="0">
              <a:solidFill>
                <a:srgbClr val="B9CDE5"/>
              </a:solidFill>
            </a:endParaRPr>
          </a:p>
          <a:p>
            <a:pPr lvl="0"/>
            <a:r>
              <a:rPr lang="en-US" dirty="0">
                <a:solidFill>
                  <a:srgbClr val="B9CDE5"/>
                </a:solidFill>
              </a:rPr>
              <a:t>C) Visit root node,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r>
              <a:rPr lang="en-US" dirty="0">
                <a:solidFill>
                  <a:srgbClr val="B9CDE5"/>
                </a:solidFill>
              </a:rPr>
              <a:t>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endParaRPr lang="x-none" dirty="0">
              <a:solidFill>
                <a:srgbClr val="B9CDE5"/>
              </a:solidFill>
            </a:endParaRPr>
          </a:p>
          <a:p>
            <a:pPr lvl="0"/>
            <a:r>
              <a:rPr lang="en-US" dirty="0">
                <a:solidFill>
                  <a:srgbClr val="B9CDE5"/>
                </a:solidFill>
              </a:rPr>
              <a:t>D)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r>
              <a:rPr lang="en-US" dirty="0">
                <a:solidFill>
                  <a:srgbClr val="B9CDE5"/>
                </a:solidFill>
              </a:rPr>
              <a:t>, visit root node,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endParaRPr lang="x-none" dirty="0">
              <a:solidFill>
                <a:srgbClr val="B9CDE5"/>
              </a:solidFill>
            </a:endParaRPr>
          </a:p>
          <a:p>
            <a:r>
              <a:rPr lang="en-US" dirty="0">
                <a:solidFill>
                  <a:srgbClr val="B9CDE5"/>
                </a:solidFill>
              </a:rPr>
              <a:t> </a:t>
            </a:r>
            <a:endParaRPr lang="x-none" dirty="0">
              <a:solidFill>
                <a:srgbClr val="B9CDE5"/>
              </a:solidFill>
            </a:endParaRPr>
          </a:p>
          <a:p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preorder traversal of a binary tree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lvl="0"/>
            <a:r>
              <a:rPr lang="en-US" dirty="0">
                <a:solidFill>
                  <a:srgbClr val="B9CDE5"/>
                </a:solidFill>
              </a:rPr>
              <a:t>A) Visit root node,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r>
              <a:rPr lang="en-US" dirty="0">
                <a:solidFill>
                  <a:srgbClr val="B9CDE5"/>
                </a:solidFill>
              </a:rPr>
              <a:t>,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endParaRPr lang="x-none" dirty="0">
              <a:solidFill>
                <a:srgbClr val="B9CDE5"/>
              </a:solidFill>
            </a:endParaRPr>
          </a:p>
          <a:p>
            <a:pPr lvl="0"/>
            <a:r>
              <a:rPr lang="en-US" dirty="0"/>
              <a:t>B) Traverse 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</a:t>
            </a:r>
            <a:r>
              <a:rPr lang="en-US" dirty="0"/>
              <a:t>, visit root node</a:t>
            </a:r>
            <a:endParaRPr lang="x-none" dirty="0"/>
          </a:p>
          <a:p>
            <a:pPr lvl="0"/>
            <a:r>
              <a:rPr lang="en-US" dirty="0">
                <a:solidFill>
                  <a:srgbClr val="B9CDE5"/>
                </a:solidFill>
              </a:rPr>
              <a:t>C) Visit root node,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r>
              <a:rPr lang="en-US" dirty="0">
                <a:solidFill>
                  <a:srgbClr val="B9CDE5"/>
                </a:solidFill>
              </a:rPr>
              <a:t>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endParaRPr lang="x-none" dirty="0">
              <a:solidFill>
                <a:srgbClr val="B9CDE5"/>
              </a:solidFill>
            </a:endParaRPr>
          </a:p>
          <a:p>
            <a:pPr lvl="0"/>
            <a:r>
              <a:rPr lang="en-US" dirty="0">
                <a:solidFill>
                  <a:srgbClr val="B9CDE5"/>
                </a:solidFill>
              </a:rPr>
              <a:t>D)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r>
              <a:rPr lang="en-US" dirty="0">
                <a:solidFill>
                  <a:srgbClr val="B9CDE5"/>
                </a:solidFill>
              </a:rPr>
              <a:t>, visit root node,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endParaRPr lang="x-none" dirty="0">
              <a:solidFill>
                <a:srgbClr val="B9CDE5"/>
              </a:solidFill>
            </a:endParaRPr>
          </a:p>
          <a:p>
            <a:r>
              <a:rPr lang="en-US" dirty="0">
                <a:solidFill>
                  <a:srgbClr val="B9CDE5"/>
                </a:solidFill>
              </a:rPr>
              <a:t> </a:t>
            </a:r>
            <a:endParaRPr lang="x-none" dirty="0">
              <a:solidFill>
                <a:srgbClr val="B9CDE5"/>
              </a:solidFill>
            </a:endParaRPr>
          </a:p>
          <a:p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3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preorder traversal of a binary tree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lvl="0"/>
            <a:r>
              <a:rPr lang="en-US" dirty="0">
                <a:solidFill>
                  <a:srgbClr val="B9CDE5"/>
                </a:solidFill>
              </a:rPr>
              <a:t>A) Visit root node,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r>
              <a:rPr lang="en-US" dirty="0">
                <a:solidFill>
                  <a:srgbClr val="B9CDE5"/>
                </a:solidFill>
              </a:rPr>
              <a:t>,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endParaRPr lang="x-none" dirty="0">
              <a:solidFill>
                <a:srgbClr val="B9CDE5"/>
              </a:solidFill>
            </a:endParaRPr>
          </a:p>
          <a:p>
            <a:pPr lvl="0"/>
            <a:r>
              <a:rPr lang="en-US" dirty="0">
                <a:solidFill>
                  <a:srgbClr val="B9CDE5"/>
                </a:solidFill>
              </a:rPr>
              <a:t>B)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r>
              <a:rPr lang="en-US" dirty="0">
                <a:solidFill>
                  <a:srgbClr val="B9CDE5"/>
                </a:solidFill>
              </a:rPr>
              <a:t>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r>
              <a:rPr lang="en-US" dirty="0">
                <a:solidFill>
                  <a:srgbClr val="B9CDE5"/>
                </a:solidFill>
              </a:rPr>
              <a:t>, visit root node</a:t>
            </a:r>
            <a:endParaRPr lang="x-none" dirty="0">
              <a:solidFill>
                <a:srgbClr val="B9CDE5"/>
              </a:solidFill>
            </a:endParaRPr>
          </a:p>
          <a:p>
            <a:pPr lvl="0"/>
            <a:r>
              <a:rPr lang="en-US" dirty="0"/>
              <a:t>C) Visit root node, traverse 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</a:t>
            </a:r>
            <a:endParaRPr lang="x-none" dirty="0"/>
          </a:p>
          <a:p>
            <a:pPr lvl="0"/>
            <a:r>
              <a:rPr lang="en-US" dirty="0">
                <a:solidFill>
                  <a:srgbClr val="B9CDE5"/>
                </a:solidFill>
              </a:rPr>
              <a:t>D)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r>
              <a:rPr lang="en-US" dirty="0">
                <a:solidFill>
                  <a:srgbClr val="B9CDE5"/>
                </a:solidFill>
              </a:rPr>
              <a:t>, visit root node,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endParaRPr lang="x-none" dirty="0">
              <a:solidFill>
                <a:srgbClr val="B9CDE5"/>
              </a:solidFill>
            </a:endParaRPr>
          </a:p>
          <a:p>
            <a:r>
              <a:rPr lang="en-US" dirty="0">
                <a:solidFill>
                  <a:srgbClr val="B9CDE5"/>
                </a:solidFill>
              </a:rPr>
              <a:t> </a:t>
            </a:r>
            <a:endParaRPr lang="x-none" dirty="0">
              <a:solidFill>
                <a:srgbClr val="B9CDE5"/>
              </a:solidFill>
            </a:endParaRPr>
          </a:p>
          <a:p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5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preorder traversal of a binary tree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lvl="0"/>
            <a:r>
              <a:rPr lang="en-US" dirty="0">
                <a:solidFill>
                  <a:srgbClr val="B9CDE5"/>
                </a:solidFill>
              </a:rPr>
              <a:t>A) Visit root node,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r>
              <a:rPr lang="en-US" dirty="0">
                <a:solidFill>
                  <a:srgbClr val="B9CDE5"/>
                </a:solidFill>
              </a:rPr>
              <a:t>,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endParaRPr lang="x-none" dirty="0">
              <a:solidFill>
                <a:srgbClr val="B9CDE5"/>
              </a:solidFill>
            </a:endParaRPr>
          </a:p>
          <a:p>
            <a:pPr lvl="0"/>
            <a:r>
              <a:rPr lang="en-US" dirty="0">
                <a:solidFill>
                  <a:srgbClr val="B9CDE5"/>
                </a:solidFill>
              </a:rPr>
              <a:t>B)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r>
              <a:rPr lang="en-US" dirty="0">
                <a:solidFill>
                  <a:srgbClr val="B9CDE5"/>
                </a:solidFill>
              </a:rPr>
              <a:t>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r>
              <a:rPr lang="en-US" dirty="0">
                <a:solidFill>
                  <a:srgbClr val="B9CDE5"/>
                </a:solidFill>
              </a:rPr>
              <a:t>, visit root node</a:t>
            </a:r>
            <a:endParaRPr lang="x-none" dirty="0">
              <a:solidFill>
                <a:srgbClr val="B9CDE5"/>
              </a:solidFill>
            </a:endParaRPr>
          </a:p>
          <a:p>
            <a:pPr lvl="0"/>
            <a:r>
              <a:rPr lang="en-US" dirty="0">
                <a:solidFill>
                  <a:srgbClr val="B9CDE5"/>
                </a:solidFill>
              </a:rPr>
              <a:t>C) Visit root node, traverse T</a:t>
            </a:r>
            <a:r>
              <a:rPr lang="en-US" baseline="-25000" dirty="0">
                <a:solidFill>
                  <a:srgbClr val="B9CDE5"/>
                </a:solidFill>
              </a:rPr>
              <a:t>L</a:t>
            </a:r>
            <a:r>
              <a:rPr lang="en-US" dirty="0">
                <a:solidFill>
                  <a:srgbClr val="B9CDE5"/>
                </a:solidFill>
              </a:rPr>
              <a:t>, traverse T</a:t>
            </a:r>
            <a:r>
              <a:rPr lang="en-US" baseline="-25000" dirty="0">
                <a:solidFill>
                  <a:srgbClr val="B9CDE5"/>
                </a:solidFill>
              </a:rPr>
              <a:t>R</a:t>
            </a:r>
            <a:endParaRPr lang="x-none" dirty="0">
              <a:solidFill>
                <a:srgbClr val="B9CDE5"/>
              </a:solidFill>
            </a:endParaRPr>
          </a:p>
          <a:p>
            <a:pPr lvl="0"/>
            <a:r>
              <a:rPr lang="en-US" dirty="0"/>
              <a:t>D) Traverse T</a:t>
            </a:r>
            <a:r>
              <a:rPr lang="en-US" baseline="-25000" dirty="0"/>
              <a:t>L</a:t>
            </a:r>
            <a:r>
              <a:rPr lang="en-US" dirty="0"/>
              <a:t>, visit root node, traverse T</a:t>
            </a:r>
            <a:r>
              <a:rPr lang="en-US" baseline="-25000" dirty="0"/>
              <a:t>R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41778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39</TotalTime>
  <Words>300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csdl-2014</vt:lpstr>
      <vt:lpstr>Trees Quiz 1</vt:lpstr>
      <vt:lpstr>Tree Quiz 1</vt:lpstr>
      <vt:lpstr>Tree Quiz 1</vt:lpstr>
      <vt:lpstr>Tree Quiz 1</vt:lpstr>
      <vt:lpstr>Tree Quiz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Quiz 1</dc:title>
  <dc:creator>Carleton Moore</dc:creator>
  <cp:lastModifiedBy>Carleton Moore</cp:lastModifiedBy>
  <cp:revision>2</cp:revision>
  <dcterms:created xsi:type="dcterms:W3CDTF">2014-10-22T20:42:46Z</dcterms:created>
  <dcterms:modified xsi:type="dcterms:W3CDTF">2014-10-22T21:22:30Z</dcterms:modified>
</cp:coreProperties>
</file>