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are _________________________________.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</a:t>
            </a:r>
            <a:r>
              <a:rPr lang="en-US" dirty="0" smtClean="0"/>
              <a:t>_______root___________________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are _________________________________.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3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blank for both of these sentences.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The node at the top of a tree is called its </a:t>
            </a:r>
            <a:r>
              <a:rPr lang="en-US" dirty="0" smtClean="0"/>
              <a:t>_______root___________________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Nodes that have the same parent </a:t>
            </a:r>
            <a:r>
              <a:rPr lang="en-US"/>
              <a:t>are </a:t>
            </a:r>
            <a:r>
              <a:rPr lang="en-US" smtClean="0"/>
              <a:t>_______siblings________________</a:t>
            </a:r>
            <a:r>
              <a:rPr lang="en-US" dirty="0"/>
              <a:t>.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r>
              <a:rPr lang="en-US" dirty="0"/>
              <a:t> </a:t>
            </a:r>
            <a:endParaRPr lang="x-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584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31</TotalTime>
  <Words>39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csdl-2014</vt:lpstr>
      <vt:lpstr>Tree Quiz 2</vt:lpstr>
      <vt:lpstr>Tree Quiz 2</vt:lpstr>
      <vt:lpstr>Tree Quiz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Quiz 2</dc:title>
  <dc:creator>Carleton Moore</dc:creator>
  <cp:lastModifiedBy>Carleton Moore</cp:lastModifiedBy>
  <cp:revision>1</cp:revision>
  <dcterms:created xsi:type="dcterms:W3CDTF">2014-10-22T20:50:57Z</dcterms:created>
  <dcterms:modified xsi:type="dcterms:W3CDTF">2014-10-22T21:22:26Z</dcterms:modified>
</cp:coreProperties>
</file>