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Midterm 1</a:t>
            </a:r>
          </a:p>
          <a:p>
            <a:pPr lvl="1"/>
            <a:r>
              <a:rPr lang="en-US" dirty="0" smtClean="0"/>
              <a:t>Closed book</a:t>
            </a:r>
          </a:p>
          <a:p>
            <a:pPr lvl="1"/>
            <a:r>
              <a:rPr lang="en-US" dirty="0" smtClean="0"/>
              <a:t>Closed notes</a:t>
            </a:r>
          </a:p>
          <a:p>
            <a:pPr lvl="1"/>
            <a:r>
              <a:rPr lang="en-US" dirty="0" smtClean="0"/>
              <a:t>Closed neighbor</a:t>
            </a:r>
          </a:p>
          <a:p>
            <a:pPr lvl="1"/>
            <a:r>
              <a:rPr lang="en-US" dirty="0" smtClean="0"/>
              <a:t>No computers</a:t>
            </a:r>
          </a:p>
          <a:p>
            <a:pPr lvl="1"/>
            <a:r>
              <a:rPr lang="en-US" dirty="0" smtClean="0"/>
              <a:t>No phones</a:t>
            </a:r>
          </a:p>
          <a:p>
            <a:endParaRPr lang="en-US" dirty="0"/>
          </a:p>
          <a:p>
            <a:r>
              <a:rPr lang="en-US" dirty="0" smtClean="0"/>
              <a:t>Materials from screen casts, lectures, text, assignments</a:t>
            </a:r>
          </a:p>
          <a:p>
            <a:endParaRPr lang="en-US" dirty="0"/>
          </a:p>
          <a:p>
            <a:r>
              <a:rPr lang="en-US" dirty="0" smtClean="0"/>
              <a:t>Chapters 3, 4,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Last-In First-Out (LIFO)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implementations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Linked</a:t>
            </a:r>
          </a:p>
          <a:p>
            <a:endParaRPr lang="en-US" dirty="0"/>
          </a:p>
          <a:p>
            <a:r>
              <a:rPr lang="en-US" dirty="0" smtClean="0"/>
              <a:t>Know the uses of a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715808"/>
            <a:ext cx="69722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 New"/>
                <a:cs typeface="Courier New"/>
              </a:rPr>
              <a:t>/**The Stack represents a LIFO stack of objects. */</a:t>
            </a:r>
          </a:p>
          <a:p>
            <a:r>
              <a:rPr lang="en-US" sz="1400" dirty="0" smtClean="0">
                <a:solidFill>
                  <a:schemeClr val="accent4"/>
                </a:solidFill>
                <a:latin typeface="Courier New"/>
                <a:cs typeface="Courier New"/>
              </a:rPr>
              <a:t>public interface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Stack&lt;E&gt; {</a:t>
            </a:r>
          </a:p>
          <a:p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empty(); </a:t>
            </a:r>
            <a:r>
              <a:rPr lang="en-US" sz="1400" dirty="0" smtClean="0">
                <a:solidFill>
                  <a:schemeClr val="accent3"/>
                </a:solidFill>
                <a:latin typeface="Courier New"/>
                <a:cs typeface="Courier New"/>
              </a:rPr>
              <a:t>// Tests if the stack is empty</a:t>
            </a:r>
          </a:p>
          <a:p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E peek();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Looks at the object at the top of the stack</a:t>
            </a:r>
          </a:p>
          <a:p>
            <a:r>
              <a:rPr lang="en-US" sz="140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E pop();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Removes the top object on the stack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E push(E item); 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Pushes an item onto the top of this stack</a:t>
            </a:r>
            <a:endParaRPr lang="en-US" sz="14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4030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Prefix, Infix, 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Operator before operands</a:t>
            </a:r>
          </a:p>
          <a:p>
            <a:pPr lvl="1"/>
            <a:endParaRPr lang="en-US" dirty="0"/>
          </a:p>
          <a:p>
            <a:r>
              <a:rPr lang="en-US" dirty="0" smtClean="0"/>
              <a:t>Infix</a:t>
            </a:r>
          </a:p>
          <a:p>
            <a:pPr lvl="1"/>
            <a:r>
              <a:rPr lang="en-US" dirty="0" smtClean="0"/>
              <a:t>Operator between operands</a:t>
            </a:r>
          </a:p>
          <a:p>
            <a:pPr lvl="1"/>
            <a:r>
              <a:rPr lang="en-US" dirty="0" smtClean="0"/>
              <a:t>Requires precedence and parentheses</a:t>
            </a:r>
          </a:p>
          <a:p>
            <a:pPr lvl="1"/>
            <a:endParaRPr lang="en-US" dirty="0"/>
          </a:p>
          <a:p>
            <a:r>
              <a:rPr lang="en-US" dirty="0" smtClean="0"/>
              <a:t>Postfix</a:t>
            </a:r>
          </a:p>
          <a:p>
            <a:pPr lvl="1"/>
            <a:r>
              <a:rPr lang="en-US" dirty="0" smtClean="0"/>
              <a:t>Operator after operands</a:t>
            </a:r>
          </a:p>
        </p:txBody>
      </p:sp>
    </p:spTree>
    <p:extLst>
      <p:ext uri="{BB962C8B-B14F-4D97-AF65-F5344CB8AC3E}">
        <p14:creationId xmlns:p14="http://schemas.microsoft.com/office/powerpoint/2010/main" val="39990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First-In First-Out (FIFO)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implementations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Linked</a:t>
            </a:r>
          </a:p>
          <a:p>
            <a:endParaRPr lang="en-US" dirty="0"/>
          </a:p>
          <a:p>
            <a:r>
              <a:rPr lang="en-US" dirty="0" smtClean="0"/>
              <a:t>Know uses of queues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1801740"/>
            <a:ext cx="8372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 New"/>
                <a:cs typeface="Courier New"/>
              </a:rPr>
              <a:t>/**A collection designed for holding elements prior to processing. */</a:t>
            </a:r>
          </a:p>
          <a:p>
            <a:r>
              <a:rPr lang="en-US" sz="1400" dirty="0" smtClean="0">
                <a:solidFill>
                  <a:schemeClr val="accent4"/>
                </a:solidFill>
                <a:latin typeface="Courier New"/>
                <a:cs typeface="Courier New"/>
              </a:rPr>
              <a:t>public interface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Queue&lt;E&gt; </a:t>
            </a:r>
            <a:r>
              <a:rPr lang="en-US" sz="1400" dirty="0" smtClean="0">
                <a:solidFill>
                  <a:srgbClr val="8064A2"/>
                </a:solidFill>
                <a:latin typeface="Courier New"/>
                <a:cs typeface="Courier New"/>
              </a:rPr>
              <a:t>extends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Collection&lt;E&gt; {</a:t>
            </a:r>
          </a:p>
          <a:p>
            <a:r>
              <a:rPr lang="en-US" sz="1400" dirty="0" smtClean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chemeClr val="bg2"/>
                </a:solidFill>
                <a:latin typeface="Courier New"/>
                <a:cs typeface="Courier New"/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add(E e); </a:t>
            </a:r>
            <a:r>
              <a:rPr lang="en-US" sz="1400" dirty="0" smtClean="0">
                <a:solidFill>
                  <a:schemeClr val="accent3"/>
                </a:solidFill>
                <a:latin typeface="Courier New"/>
                <a:cs typeface="Courier New"/>
              </a:rPr>
              <a:t>// Inserts element to rear of queue, may throw exception</a:t>
            </a:r>
          </a:p>
          <a:p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offer(E e);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Inserts element to rear of queue</a:t>
            </a:r>
          </a:p>
          <a:p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E element();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Retrieves, but doesn’t remove, the front of the queue</a:t>
            </a:r>
          </a:p>
          <a:p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E peek();</a:t>
            </a:r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Retrieves, but doesn’t remove, the front or null</a:t>
            </a:r>
          </a:p>
          <a:p>
            <a:r>
              <a:rPr lang="en-US" sz="140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E poll();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Retrieves and removes the front or null if queue is empty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E remove(); 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Retrieves and removes the front of the queue</a:t>
            </a:r>
          </a:p>
          <a:p>
            <a:r>
              <a:rPr lang="en-US" sz="1400" dirty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size(); </a:t>
            </a:r>
            <a:r>
              <a:rPr lang="en-US" sz="1400" dirty="0" smtClean="0">
                <a:solidFill>
                  <a:srgbClr val="9BBB59"/>
                </a:solidFill>
                <a:latin typeface="Courier New"/>
                <a:cs typeface="Courier New"/>
              </a:rPr>
              <a:t>// Returns the size of the queue</a:t>
            </a:r>
            <a:endParaRPr lang="en-US" sz="14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1321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technique</a:t>
            </a:r>
          </a:p>
          <a:p>
            <a:pPr lvl="1"/>
            <a:r>
              <a:rPr lang="en-US" dirty="0" smtClean="0"/>
              <a:t>Simple base case</a:t>
            </a:r>
          </a:p>
          <a:p>
            <a:pPr lvl="1"/>
            <a:r>
              <a:rPr lang="en-US" dirty="0" smtClean="0"/>
              <a:t>Reduce the problem going to base case</a:t>
            </a:r>
          </a:p>
          <a:p>
            <a:pPr lvl="1"/>
            <a:endParaRPr lang="en-US" dirty="0"/>
          </a:p>
          <a:p>
            <a:r>
              <a:rPr lang="en-US" dirty="0" smtClean="0"/>
              <a:t>Method level recursion</a:t>
            </a:r>
          </a:p>
          <a:p>
            <a:pPr lvl="1"/>
            <a:r>
              <a:rPr lang="en-US" dirty="0" smtClean="0"/>
              <a:t>Uses Activation Stack to remember</a:t>
            </a:r>
          </a:p>
          <a:p>
            <a:pPr lvl="1"/>
            <a:r>
              <a:rPr lang="en-US" dirty="0" smtClean="0"/>
              <a:t>Parameters </a:t>
            </a:r>
          </a:p>
          <a:p>
            <a:pPr lvl="1"/>
            <a:endParaRPr lang="en-US" dirty="0"/>
          </a:p>
          <a:p>
            <a:r>
              <a:rPr lang="en-US" dirty="0" smtClean="0"/>
              <a:t>Useful in describing some data structures</a:t>
            </a:r>
          </a:p>
          <a:p>
            <a:pPr lvl="1"/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021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91</TotalTime>
  <Words>377</Words>
  <Application>Microsoft Macintosh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csdl-2014</vt:lpstr>
      <vt:lpstr>Midterm 2 Review</vt:lpstr>
      <vt:lpstr>Format</vt:lpstr>
      <vt:lpstr>Stacks</vt:lpstr>
      <vt:lpstr>Prefix, Infix, Postfix Notation</vt:lpstr>
      <vt:lpstr>Queues</vt:lpstr>
      <vt:lpstr>Recursion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 Review</dc:title>
  <dc:creator>Carleton Moore</dc:creator>
  <cp:lastModifiedBy>Carleton Moore</cp:lastModifiedBy>
  <cp:revision>5</cp:revision>
  <dcterms:created xsi:type="dcterms:W3CDTF">2016-03-16T20:21:38Z</dcterms:created>
  <dcterms:modified xsi:type="dcterms:W3CDTF">2016-03-28T22:38:52Z</dcterms:modified>
</cp:coreProperties>
</file>