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20" y="-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Quiz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Fill in the Sorting Comparisons Performance Table: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497461"/>
              </p:ext>
            </p:extLst>
          </p:nvPr>
        </p:nvGraphicFramePr>
        <p:xfrm>
          <a:off x="1524000" y="23241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Bubble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Insertion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88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Quiz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Fill in the Sorting Comparisons Performance Table: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344731"/>
              </p:ext>
            </p:extLst>
          </p:nvPr>
        </p:nvGraphicFramePr>
        <p:xfrm>
          <a:off x="1524000" y="23241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Bubble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Insertion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 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 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 log 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 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</a:t>
                      </a:r>
                      <a:r>
                        <a:rPr lang="en-US" baseline="0" dirty="0" smtClean="0"/>
                        <a:t> 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 log 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Quick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</a:t>
                      </a:r>
                      <a:r>
                        <a:rPr lang="en-US" baseline="0" dirty="0" smtClean="0"/>
                        <a:t> 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O(n log n)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275467"/>
      </p:ext>
    </p:extLst>
  </p:cSld>
  <p:clrMapOvr>
    <a:masterClrMapping/>
  </p:clrMapOvr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5</TotalTime>
  <Words>130</Words>
  <Application>Microsoft Macintosh PowerPoint</Application>
  <PresentationFormat>On-screen Show (4:3)</PresentationFormat>
  <Paragraphs>42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csdl-2014</vt:lpstr>
      <vt:lpstr>Sorting Quiz 2</vt:lpstr>
      <vt:lpstr>Sorting Quiz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Carleton Moore</dc:creator>
  <cp:lastModifiedBy>Carleton Moore</cp:lastModifiedBy>
  <cp:revision>2</cp:revision>
  <dcterms:created xsi:type="dcterms:W3CDTF">2014-11-26T23:37:10Z</dcterms:created>
  <dcterms:modified xsi:type="dcterms:W3CDTF">2014-11-26T23:42:57Z</dcterms:modified>
</cp:coreProperties>
</file>